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Lst>
  <p:notesMasterIdLst>
    <p:notesMasterId r:id="rId5"/>
  </p:notesMasterIdLst>
  <p:sldIdLst>
    <p:sldId id="256" r:id="rId6"/>
    <p:sldId id="257" r:id="rId7"/>
  </p:sldIdLst>
  <p:sldSz cy="9756775" cx="13003200"/>
  <p:notesSz cx="6858000" cy="9144000"/>
  <p:embeddedFontLst>
    <p:embeddedFont>
      <p:font typeface="Libre Franklin"/>
      <p:regular r:id="rId8"/>
      <p:bold r:id="rId9"/>
      <p:italic r:id="rId10"/>
      <p:boldItalic r:id="rId11"/>
    </p:embeddedFont>
    <p:embeddedFont>
      <p:font typeface="Helvetica Neue"/>
      <p:regular r:id="rId12"/>
      <p:bold r:id="rId13"/>
      <p:italic r:id="rId14"/>
      <p:boldItalic r:id="rId15"/>
    </p:embeddedFont>
    <p:embeddedFont>
      <p:font typeface="Helvetica Neue Light"/>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3">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073" orient="horz"/>
        <p:guide pos="409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boldItalic.fntdata"/><Relationship Id="rId10" Type="http://schemas.openxmlformats.org/officeDocument/2006/relationships/font" Target="fonts/LibreFranklin-italic.fntdata"/><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bold.fntdata"/><Relationship Id="rId15" Type="http://schemas.openxmlformats.org/officeDocument/2006/relationships/font" Target="fonts/HelveticaNeue-boldItalic.fntdata"/><Relationship Id="rId14" Type="http://schemas.openxmlformats.org/officeDocument/2006/relationships/font" Target="fonts/HelveticaNeue-italic.fntdata"/><Relationship Id="rId17" Type="http://schemas.openxmlformats.org/officeDocument/2006/relationships/font" Target="fonts/HelveticaNeueLight-bold.fntdata"/><Relationship Id="rId16" Type="http://schemas.openxmlformats.org/officeDocument/2006/relationships/font" Target="fonts/HelveticaNeueLight-regular.fntdata"/><Relationship Id="rId5" Type="http://schemas.openxmlformats.org/officeDocument/2006/relationships/notesMaster" Target="notesMasters/notesMaster1.xml"/><Relationship Id="rId19" Type="http://schemas.openxmlformats.org/officeDocument/2006/relationships/font" Target="fonts/HelveticaNeueLight-boldItalic.fntdata"/><Relationship Id="rId6" Type="http://schemas.openxmlformats.org/officeDocument/2006/relationships/slide" Target="slides/slide1.xml"/><Relationship Id="rId18" Type="http://schemas.openxmlformats.org/officeDocument/2006/relationships/font" Target="fonts/HelveticaNeueLight-italic.fntdata"/><Relationship Id="rId7" Type="http://schemas.openxmlformats.org/officeDocument/2006/relationships/slide" Target="slides/slide2.xml"/><Relationship Id="rId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4588" y="685800"/>
            <a:ext cx="456882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144588" y="685800"/>
            <a:ext cx="4568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44588" y="685800"/>
            <a:ext cx="4568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5241" y="3030924"/>
            <a:ext cx="11052731" cy="2091381"/>
          </a:xfrm>
          <a:prstGeom prst="rect">
            <a:avLst/>
          </a:prstGeom>
          <a:noFill/>
          <a:ln>
            <a:noFill/>
          </a:ln>
        </p:spPr>
        <p:txBody>
          <a:bodyPr anchorCtr="0" anchor="ctr" bIns="130025" lIns="130025" spcFirstLastPara="1" rIns="130025" wrap="square" tIns="130025">
            <a:noAutofit/>
          </a:bodyPr>
          <a:lstStyle>
            <a:lvl1pPr lvl="0" marR="0" algn="ctr">
              <a:spcBef>
                <a:spcPts val="0"/>
              </a:spcBef>
              <a:spcAft>
                <a:spcPts val="0"/>
              </a:spcAft>
              <a:buClr>
                <a:schemeClr val="dk1"/>
              </a:buClr>
              <a:buSzPts val="8000"/>
              <a:buFont typeface="Calibri"/>
              <a:buNone/>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0" name="Google Shape;10;p2"/>
          <p:cNvSpPr txBox="1"/>
          <p:nvPr>
            <p:ph idx="1" type="subTitle"/>
          </p:nvPr>
        </p:nvSpPr>
        <p:spPr>
          <a:xfrm>
            <a:off x="1950483" y="5528839"/>
            <a:ext cx="9102248" cy="2493398"/>
          </a:xfrm>
          <a:prstGeom prst="rect">
            <a:avLst/>
          </a:prstGeom>
          <a:noFill/>
          <a:ln>
            <a:noFill/>
          </a:ln>
        </p:spPr>
        <p:txBody>
          <a:bodyPr anchorCtr="0" anchor="t" bIns="130025" lIns="130025" spcFirstLastPara="1" rIns="130025" wrap="square" tIns="130025">
            <a:noAutofit/>
          </a:bodyPr>
          <a:lstStyle>
            <a:lvl1pPr lvl="0" marR="0" algn="ctr">
              <a:spcBef>
                <a:spcPts val="910"/>
              </a:spcBef>
              <a:spcAft>
                <a:spcPts val="0"/>
              </a:spcAft>
              <a:buClr>
                <a:srgbClr val="888888"/>
              </a:buClr>
              <a:buSzPts val="2775"/>
              <a:buFont typeface="Calibri"/>
              <a:buNone/>
              <a:defRPr/>
            </a:lvl1pPr>
            <a:lvl2pPr lvl="1" marR="0" algn="ctr">
              <a:spcBef>
                <a:spcPts val="796"/>
              </a:spcBef>
              <a:spcAft>
                <a:spcPts val="0"/>
              </a:spcAft>
              <a:buClr>
                <a:srgbClr val="888888"/>
              </a:buClr>
              <a:buSzPts val="2775"/>
              <a:buFont typeface="Calibri"/>
              <a:buNone/>
              <a:defRPr/>
            </a:lvl2pPr>
            <a:lvl3pPr lvl="2" marR="0" algn="ctr">
              <a:spcBef>
                <a:spcPts val="683"/>
              </a:spcBef>
              <a:spcAft>
                <a:spcPts val="0"/>
              </a:spcAft>
              <a:buClr>
                <a:srgbClr val="888888"/>
              </a:buClr>
              <a:buSzPts val="2775"/>
              <a:buFont typeface="Calibri"/>
              <a:buNone/>
              <a:defRPr/>
            </a:lvl3pPr>
            <a:lvl4pPr lvl="3" marR="0" algn="ctr">
              <a:spcBef>
                <a:spcPts val="569"/>
              </a:spcBef>
              <a:spcAft>
                <a:spcPts val="0"/>
              </a:spcAft>
              <a:buClr>
                <a:srgbClr val="888888"/>
              </a:buClr>
              <a:buSzPts val="2775"/>
              <a:buFont typeface="Calibri"/>
              <a:buNone/>
              <a:defRPr/>
            </a:lvl4pPr>
            <a:lvl5pPr lvl="4" marR="0" algn="ctr">
              <a:spcBef>
                <a:spcPts val="569"/>
              </a:spcBef>
              <a:spcAft>
                <a:spcPts val="0"/>
              </a:spcAft>
              <a:buClr>
                <a:srgbClr val="888888"/>
              </a:buClr>
              <a:buSzPts val="2775"/>
              <a:buFont typeface="Calibri"/>
              <a:buNone/>
              <a:defRPr/>
            </a:lvl5pPr>
            <a:lvl6pPr lvl="5" marR="0" algn="ctr">
              <a:spcBef>
                <a:spcPts val="569"/>
              </a:spcBef>
              <a:spcAft>
                <a:spcPts val="0"/>
              </a:spcAft>
              <a:buClr>
                <a:srgbClr val="888888"/>
              </a:buClr>
              <a:buSzPts val="2775"/>
              <a:buFont typeface="Calibri"/>
              <a:buNone/>
              <a:defRPr/>
            </a:lvl6pPr>
            <a:lvl7pPr lvl="6" marR="0" algn="ctr">
              <a:spcBef>
                <a:spcPts val="569"/>
              </a:spcBef>
              <a:spcAft>
                <a:spcPts val="0"/>
              </a:spcAft>
              <a:buClr>
                <a:srgbClr val="888888"/>
              </a:buClr>
              <a:buSzPts val="2775"/>
              <a:buFont typeface="Calibri"/>
              <a:buNone/>
              <a:defRPr/>
            </a:lvl7pPr>
            <a:lvl8pPr lvl="7" marR="0" algn="ctr">
              <a:spcBef>
                <a:spcPts val="569"/>
              </a:spcBef>
              <a:spcAft>
                <a:spcPts val="0"/>
              </a:spcAft>
              <a:buClr>
                <a:srgbClr val="888888"/>
              </a:buClr>
              <a:buSzPts val="2775"/>
              <a:buFont typeface="Calibri"/>
              <a:buNone/>
              <a:defRPr/>
            </a:lvl8pPr>
            <a:lvl9pPr lvl="8" marR="0" algn="ctr">
              <a:spcBef>
                <a:spcPts val="569"/>
              </a:spcBef>
              <a:spcAft>
                <a:spcPts val="0"/>
              </a:spcAft>
              <a:buClr>
                <a:srgbClr val="888888"/>
              </a:buClr>
              <a:buSzPts val="2775"/>
              <a:buFont typeface="Calibri"/>
              <a:buNone/>
              <a:defRPr/>
            </a:lvl9pPr>
          </a:lstStyle>
          <a:p/>
        </p:txBody>
      </p:sp>
      <p:sp>
        <p:nvSpPr>
          <p:cNvPr id="11" name="Google Shape;11;p2"/>
          <p:cNvSpPr txBox="1"/>
          <p:nvPr>
            <p:ph idx="10" type="dt"/>
          </p:nvPr>
        </p:nvSpPr>
        <p:spPr>
          <a:xfrm>
            <a:off x="650161" y="9043086"/>
            <a:ext cx="3034082" cy="519458"/>
          </a:xfrm>
          <a:prstGeom prst="rect">
            <a:avLst/>
          </a:prstGeom>
          <a:noFill/>
          <a:ln>
            <a:noFill/>
          </a:ln>
        </p:spPr>
        <p:txBody>
          <a:bodyPr anchorCtr="0" anchor="ctr" bIns="130025" lIns="130025" spcFirstLastPara="1" rIns="130025" wrap="square" tIns="130025">
            <a:noAutofit/>
          </a:bodyPr>
          <a:lstStyle>
            <a:lvl1pPr lvl="0" marR="0" rtl="0" algn="l">
              <a:spcBef>
                <a:spcPts val="0"/>
              </a:spcBef>
              <a:spcAft>
                <a:spcPts val="0"/>
              </a:spcAft>
              <a:buSzPts val="1400"/>
              <a:buNone/>
              <a:defRPr b="0" i="0" sz="3700" u="none" cap="none" strike="noStrike">
                <a:latin typeface="Helvetica Neue"/>
                <a:ea typeface="Helvetica Neue"/>
                <a:cs typeface="Helvetica Neue"/>
                <a:sym typeface="Helvetica Neue"/>
              </a:defRPr>
            </a:lvl1pPr>
            <a:lvl2pPr lvl="1" marR="0" rtl="0" algn="l">
              <a:spcBef>
                <a:spcPts val="0"/>
              </a:spcBef>
              <a:spcAft>
                <a:spcPts val="0"/>
              </a:spcAft>
              <a:buSzPts val="1400"/>
              <a:buNone/>
              <a:defRPr b="0" i="0" sz="3700" u="none" cap="none" strike="noStrike">
                <a:latin typeface="Helvetica Neue"/>
                <a:ea typeface="Helvetica Neue"/>
                <a:cs typeface="Helvetica Neue"/>
                <a:sym typeface="Helvetica Neue"/>
              </a:defRPr>
            </a:lvl2pPr>
            <a:lvl3pPr lvl="2" marR="0" rtl="0" algn="l">
              <a:spcBef>
                <a:spcPts val="0"/>
              </a:spcBef>
              <a:spcAft>
                <a:spcPts val="0"/>
              </a:spcAft>
              <a:buSzPts val="1400"/>
              <a:buNone/>
              <a:defRPr b="0" i="0" sz="3700" u="none" cap="none" strike="noStrike">
                <a:latin typeface="Helvetica Neue"/>
                <a:ea typeface="Helvetica Neue"/>
                <a:cs typeface="Helvetica Neue"/>
                <a:sym typeface="Helvetica Neue"/>
              </a:defRPr>
            </a:lvl3pPr>
            <a:lvl4pPr lvl="3" marR="0" rtl="0" algn="l">
              <a:spcBef>
                <a:spcPts val="0"/>
              </a:spcBef>
              <a:spcAft>
                <a:spcPts val="0"/>
              </a:spcAft>
              <a:buSzPts val="1400"/>
              <a:buNone/>
              <a:defRPr b="0" i="0" sz="3700" u="none" cap="none" strike="noStrike">
                <a:latin typeface="Helvetica Neue"/>
                <a:ea typeface="Helvetica Neue"/>
                <a:cs typeface="Helvetica Neue"/>
                <a:sym typeface="Helvetica Neue"/>
              </a:defRPr>
            </a:lvl4pPr>
            <a:lvl5pPr lvl="4" marR="0" rtl="0" algn="l">
              <a:spcBef>
                <a:spcPts val="0"/>
              </a:spcBef>
              <a:spcAft>
                <a:spcPts val="0"/>
              </a:spcAft>
              <a:buSzPts val="1400"/>
              <a:buNone/>
              <a:defRPr b="0" i="0" sz="3700" u="none" cap="none" strike="noStrike">
                <a:latin typeface="Helvetica Neue"/>
                <a:ea typeface="Helvetica Neue"/>
                <a:cs typeface="Helvetica Neue"/>
                <a:sym typeface="Helvetica Neue"/>
              </a:defRPr>
            </a:lvl5pPr>
            <a:lvl6pPr lvl="5" marR="0" rtl="0" algn="l">
              <a:spcBef>
                <a:spcPts val="0"/>
              </a:spcBef>
              <a:spcAft>
                <a:spcPts val="0"/>
              </a:spcAft>
              <a:buSzPts val="1400"/>
              <a:buNone/>
              <a:defRPr b="0" i="0" sz="3700" u="none" cap="none" strike="noStrike">
                <a:latin typeface="Helvetica Neue"/>
                <a:ea typeface="Helvetica Neue"/>
                <a:cs typeface="Helvetica Neue"/>
                <a:sym typeface="Helvetica Neue"/>
              </a:defRPr>
            </a:lvl6pPr>
            <a:lvl7pPr lvl="6" marR="0" rtl="0" algn="l">
              <a:spcBef>
                <a:spcPts val="0"/>
              </a:spcBef>
              <a:spcAft>
                <a:spcPts val="0"/>
              </a:spcAft>
              <a:buSzPts val="1400"/>
              <a:buNone/>
              <a:defRPr b="0" i="0" sz="3700" u="none" cap="none" strike="noStrike">
                <a:latin typeface="Helvetica Neue"/>
                <a:ea typeface="Helvetica Neue"/>
                <a:cs typeface="Helvetica Neue"/>
                <a:sym typeface="Helvetica Neue"/>
              </a:defRPr>
            </a:lvl7pPr>
            <a:lvl8pPr lvl="7" marR="0" rtl="0" algn="l">
              <a:spcBef>
                <a:spcPts val="0"/>
              </a:spcBef>
              <a:spcAft>
                <a:spcPts val="0"/>
              </a:spcAft>
              <a:buSzPts val="1400"/>
              <a:buNone/>
              <a:defRPr b="0" i="0" sz="3700" u="none" cap="none" strike="noStrike">
                <a:latin typeface="Helvetica Neue"/>
                <a:ea typeface="Helvetica Neue"/>
                <a:cs typeface="Helvetica Neue"/>
                <a:sym typeface="Helvetica Neue"/>
              </a:defRPr>
            </a:lvl8pPr>
            <a:lvl9pPr lvl="8" marR="0" rtl="0" algn="l">
              <a:spcBef>
                <a:spcPts val="0"/>
              </a:spcBef>
              <a:spcAft>
                <a:spcPts val="0"/>
              </a:spcAft>
              <a:buSzPts val="1400"/>
              <a:buNone/>
              <a:defRPr b="0" i="0" sz="3700" u="none" cap="none" strike="noStrike">
                <a:latin typeface="Helvetica Neue"/>
                <a:ea typeface="Helvetica Neue"/>
                <a:cs typeface="Helvetica Neue"/>
                <a:sym typeface="Helvetica Neue"/>
              </a:defRPr>
            </a:lvl9pPr>
          </a:lstStyle>
          <a:p/>
        </p:txBody>
      </p:sp>
      <p:sp>
        <p:nvSpPr>
          <p:cNvPr id="12" name="Google Shape;12;p2"/>
          <p:cNvSpPr txBox="1"/>
          <p:nvPr>
            <p:ph idx="11" type="ftr"/>
          </p:nvPr>
        </p:nvSpPr>
        <p:spPr>
          <a:xfrm>
            <a:off x="4442765" y="9043086"/>
            <a:ext cx="4117684" cy="519458"/>
          </a:xfrm>
          <a:prstGeom prst="rect">
            <a:avLst/>
          </a:prstGeom>
          <a:noFill/>
          <a:ln>
            <a:noFill/>
          </a:ln>
        </p:spPr>
        <p:txBody>
          <a:bodyPr anchorCtr="0" anchor="ctr" bIns="130025" lIns="130025" spcFirstLastPara="1" rIns="130025" wrap="square" tIns="130025">
            <a:noAutofit/>
          </a:bodyPr>
          <a:lstStyle>
            <a:lvl1pPr lvl="0" marR="0" rtl="0" algn="ctr">
              <a:spcBef>
                <a:spcPts val="0"/>
              </a:spcBef>
              <a:spcAft>
                <a:spcPts val="0"/>
              </a:spcAft>
              <a:buSzPts val="1400"/>
              <a:buNone/>
              <a:defRPr b="0" i="0" sz="3700" u="none" cap="none" strike="noStrike">
                <a:latin typeface="Helvetica Neue"/>
                <a:ea typeface="Helvetica Neue"/>
                <a:cs typeface="Helvetica Neue"/>
                <a:sym typeface="Helvetica Neue"/>
              </a:defRPr>
            </a:lvl1pPr>
            <a:lvl2pPr lvl="1" marR="0" rtl="0" algn="l">
              <a:spcBef>
                <a:spcPts val="0"/>
              </a:spcBef>
              <a:spcAft>
                <a:spcPts val="0"/>
              </a:spcAft>
              <a:buSzPts val="1400"/>
              <a:buNone/>
              <a:defRPr b="0" i="0" sz="3700" u="none" cap="none" strike="noStrike">
                <a:latin typeface="Helvetica Neue"/>
                <a:ea typeface="Helvetica Neue"/>
                <a:cs typeface="Helvetica Neue"/>
                <a:sym typeface="Helvetica Neue"/>
              </a:defRPr>
            </a:lvl2pPr>
            <a:lvl3pPr lvl="2" marR="0" rtl="0" algn="l">
              <a:spcBef>
                <a:spcPts val="0"/>
              </a:spcBef>
              <a:spcAft>
                <a:spcPts val="0"/>
              </a:spcAft>
              <a:buSzPts val="1400"/>
              <a:buNone/>
              <a:defRPr b="0" i="0" sz="3700" u="none" cap="none" strike="noStrike">
                <a:latin typeface="Helvetica Neue"/>
                <a:ea typeface="Helvetica Neue"/>
                <a:cs typeface="Helvetica Neue"/>
                <a:sym typeface="Helvetica Neue"/>
              </a:defRPr>
            </a:lvl3pPr>
            <a:lvl4pPr lvl="3" marR="0" rtl="0" algn="l">
              <a:spcBef>
                <a:spcPts val="0"/>
              </a:spcBef>
              <a:spcAft>
                <a:spcPts val="0"/>
              </a:spcAft>
              <a:buSzPts val="1400"/>
              <a:buNone/>
              <a:defRPr b="0" i="0" sz="3700" u="none" cap="none" strike="noStrike">
                <a:latin typeface="Helvetica Neue"/>
                <a:ea typeface="Helvetica Neue"/>
                <a:cs typeface="Helvetica Neue"/>
                <a:sym typeface="Helvetica Neue"/>
              </a:defRPr>
            </a:lvl4pPr>
            <a:lvl5pPr lvl="4" marR="0" rtl="0" algn="l">
              <a:spcBef>
                <a:spcPts val="0"/>
              </a:spcBef>
              <a:spcAft>
                <a:spcPts val="0"/>
              </a:spcAft>
              <a:buSzPts val="1400"/>
              <a:buNone/>
              <a:defRPr b="0" i="0" sz="3700" u="none" cap="none" strike="noStrike">
                <a:latin typeface="Helvetica Neue"/>
                <a:ea typeface="Helvetica Neue"/>
                <a:cs typeface="Helvetica Neue"/>
                <a:sym typeface="Helvetica Neue"/>
              </a:defRPr>
            </a:lvl5pPr>
            <a:lvl6pPr lvl="5" marR="0" rtl="0" algn="l">
              <a:spcBef>
                <a:spcPts val="0"/>
              </a:spcBef>
              <a:spcAft>
                <a:spcPts val="0"/>
              </a:spcAft>
              <a:buSzPts val="1400"/>
              <a:buNone/>
              <a:defRPr b="0" i="0" sz="3700" u="none" cap="none" strike="noStrike">
                <a:latin typeface="Helvetica Neue"/>
                <a:ea typeface="Helvetica Neue"/>
                <a:cs typeface="Helvetica Neue"/>
                <a:sym typeface="Helvetica Neue"/>
              </a:defRPr>
            </a:lvl6pPr>
            <a:lvl7pPr lvl="6" marR="0" rtl="0" algn="l">
              <a:spcBef>
                <a:spcPts val="0"/>
              </a:spcBef>
              <a:spcAft>
                <a:spcPts val="0"/>
              </a:spcAft>
              <a:buSzPts val="1400"/>
              <a:buNone/>
              <a:defRPr b="0" i="0" sz="3700" u="none" cap="none" strike="noStrike">
                <a:latin typeface="Helvetica Neue"/>
                <a:ea typeface="Helvetica Neue"/>
                <a:cs typeface="Helvetica Neue"/>
                <a:sym typeface="Helvetica Neue"/>
              </a:defRPr>
            </a:lvl7pPr>
            <a:lvl8pPr lvl="7" marR="0" rtl="0" algn="l">
              <a:spcBef>
                <a:spcPts val="0"/>
              </a:spcBef>
              <a:spcAft>
                <a:spcPts val="0"/>
              </a:spcAft>
              <a:buSzPts val="1400"/>
              <a:buNone/>
              <a:defRPr b="0" i="0" sz="3700" u="none" cap="none" strike="noStrike">
                <a:latin typeface="Helvetica Neue"/>
                <a:ea typeface="Helvetica Neue"/>
                <a:cs typeface="Helvetica Neue"/>
                <a:sym typeface="Helvetica Neue"/>
              </a:defRPr>
            </a:lvl8pPr>
            <a:lvl9pPr lvl="8" marR="0" rtl="0" algn="l">
              <a:spcBef>
                <a:spcPts val="0"/>
              </a:spcBef>
              <a:spcAft>
                <a:spcPts val="0"/>
              </a:spcAft>
              <a:buSzPts val="1400"/>
              <a:buNone/>
              <a:defRPr b="0" i="0" sz="3700" u="none" cap="none" strike="noStrike">
                <a:latin typeface="Helvetica Neue"/>
                <a:ea typeface="Helvetica Neue"/>
                <a:cs typeface="Helvetica Neue"/>
                <a:sym typeface="Helvetica Neue"/>
              </a:defRPr>
            </a:lvl9pPr>
          </a:lstStyle>
          <a:p/>
        </p:txBody>
      </p:sp>
      <p:sp>
        <p:nvSpPr>
          <p:cNvPr id="13" name="Google Shape;13;p2"/>
          <p:cNvSpPr txBox="1"/>
          <p:nvPr>
            <p:ph idx="12" type="sldNum"/>
          </p:nvPr>
        </p:nvSpPr>
        <p:spPr>
          <a:xfrm>
            <a:off x="9318970" y="9043086"/>
            <a:ext cx="3034082" cy="519458"/>
          </a:xfrm>
          <a:prstGeom prst="rect">
            <a:avLst/>
          </a:prstGeom>
          <a:noFill/>
          <a:ln>
            <a:noFill/>
          </a:ln>
        </p:spPr>
        <p:txBody>
          <a:bodyPr anchorCtr="0" anchor="ctr" bIns="130025" lIns="130025" spcFirstLastPara="1" rIns="130025" wrap="square" tIns="130025">
            <a:noAutofit/>
          </a:bodyPr>
          <a:lstStyle>
            <a:lvl1pPr indent="0" lvl="0" marL="0" marR="0" rtl="0" algn="r">
              <a:spcBef>
                <a:spcPts val="0"/>
              </a:spcBef>
              <a:buNone/>
              <a:defRPr b="0" i="0" sz="3700" u="none" cap="none" strike="noStrike">
                <a:latin typeface="Helvetica Neue"/>
                <a:ea typeface="Helvetica Neue"/>
                <a:cs typeface="Helvetica Neue"/>
                <a:sym typeface="Helvetica Neue"/>
              </a:defRPr>
            </a:lvl1pPr>
            <a:lvl2pPr indent="0" lvl="1" marL="0" marR="0" rtl="0" algn="r">
              <a:spcBef>
                <a:spcPts val="0"/>
              </a:spcBef>
              <a:buNone/>
              <a:defRPr b="0" i="0" sz="3700" u="none" cap="none" strike="noStrike">
                <a:latin typeface="Helvetica Neue"/>
                <a:ea typeface="Helvetica Neue"/>
                <a:cs typeface="Helvetica Neue"/>
                <a:sym typeface="Helvetica Neue"/>
              </a:defRPr>
            </a:lvl2pPr>
            <a:lvl3pPr indent="0" lvl="2" marL="0" marR="0" rtl="0" algn="r">
              <a:spcBef>
                <a:spcPts val="0"/>
              </a:spcBef>
              <a:buNone/>
              <a:defRPr b="0" i="0" sz="3700" u="none" cap="none" strike="noStrike">
                <a:latin typeface="Helvetica Neue"/>
                <a:ea typeface="Helvetica Neue"/>
                <a:cs typeface="Helvetica Neue"/>
                <a:sym typeface="Helvetica Neue"/>
              </a:defRPr>
            </a:lvl3pPr>
            <a:lvl4pPr indent="0" lvl="3" marL="0" marR="0" rtl="0" algn="r">
              <a:spcBef>
                <a:spcPts val="0"/>
              </a:spcBef>
              <a:buNone/>
              <a:defRPr b="0" i="0" sz="3700" u="none" cap="none" strike="noStrike">
                <a:latin typeface="Helvetica Neue"/>
                <a:ea typeface="Helvetica Neue"/>
                <a:cs typeface="Helvetica Neue"/>
                <a:sym typeface="Helvetica Neue"/>
              </a:defRPr>
            </a:lvl4pPr>
            <a:lvl5pPr indent="0" lvl="4" marL="0" marR="0" rtl="0" algn="r">
              <a:spcBef>
                <a:spcPts val="0"/>
              </a:spcBef>
              <a:buNone/>
              <a:defRPr b="0" i="0" sz="3700" u="none" cap="none" strike="noStrike">
                <a:latin typeface="Helvetica Neue"/>
                <a:ea typeface="Helvetica Neue"/>
                <a:cs typeface="Helvetica Neue"/>
                <a:sym typeface="Helvetica Neue"/>
              </a:defRPr>
            </a:lvl5pPr>
            <a:lvl6pPr indent="0" lvl="5" marL="0" marR="0" rtl="0" algn="r">
              <a:spcBef>
                <a:spcPts val="0"/>
              </a:spcBef>
              <a:buNone/>
              <a:defRPr b="0" i="0" sz="3700" u="none" cap="none" strike="noStrike">
                <a:latin typeface="Helvetica Neue"/>
                <a:ea typeface="Helvetica Neue"/>
                <a:cs typeface="Helvetica Neue"/>
                <a:sym typeface="Helvetica Neue"/>
              </a:defRPr>
            </a:lvl6pPr>
            <a:lvl7pPr indent="0" lvl="6" marL="0" marR="0" rtl="0" algn="r">
              <a:spcBef>
                <a:spcPts val="0"/>
              </a:spcBef>
              <a:buNone/>
              <a:defRPr b="0" i="0" sz="3700" u="none" cap="none" strike="noStrike">
                <a:latin typeface="Helvetica Neue"/>
                <a:ea typeface="Helvetica Neue"/>
                <a:cs typeface="Helvetica Neue"/>
                <a:sym typeface="Helvetica Neue"/>
              </a:defRPr>
            </a:lvl7pPr>
            <a:lvl8pPr indent="0" lvl="7" marL="0" marR="0" rtl="0" algn="r">
              <a:spcBef>
                <a:spcPts val="0"/>
              </a:spcBef>
              <a:buNone/>
              <a:defRPr b="0" i="0" sz="3700" u="none" cap="none" strike="noStrike">
                <a:latin typeface="Helvetica Neue"/>
                <a:ea typeface="Helvetica Neue"/>
                <a:cs typeface="Helvetica Neue"/>
                <a:sym typeface="Helvetica Neue"/>
              </a:defRPr>
            </a:lvl8pPr>
            <a:lvl9pPr indent="0" lvl="8" marL="0" marR="0" rtl="0" algn="r">
              <a:spcBef>
                <a:spcPts val="0"/>
              </a:spcBef>
              <a:buNone/>
              <a:defRPr b="0" i="0" sz="3700" u="none" cap="none" strike="noStrike">
                <a:latin typeface="Helvetica Neue"/>
                <a:ea typeface="Helvetica Neue"/>
                <a:cs typeface="Helvetica Neue"/>
                <a:sym typeface="Helvetica Neue"/>
              </a:defRPr>
            </a:lvl9pPr>
          </a:lstStyle>
          <a:p>
            <a:pPr indent="0" lvl="0" marL="0" rtl="0" algn="r">
              <a:spcBef>
                <a:spcPts val="0"/>
              </a:spcBef>
              <a:spcAft>
                <a:spcPts val="0"/>
              </a:spcAft>
              <a:buNone/>
            </a:pPr>
            <a:r>
              <a:t/>
            </a:r>
            <a:endParaRPr/>
          </a:p>
          <a:p>
            <a:pPr indent="0" lvl="1" marL="650276" rtl="0" algn="l">
              <a:spcBef>
                <a:spcPts val="0"/>
              </a:spcBef>
              <a:spcAft>
                <a:spcPts val="0"/>
              </a:spcAft>
              <a:buNone/>
            </a:pPr>
            <a:r>
              <a:t/>
            </a:r>
            <a:endParaRPr/>
          </a:p>
          <a:p>
            <a:pPr indent="0" lvl="2" marL="1300551" rtl="0" algn="l">
              <a:spcBef>
                <a:spcPts val="0"/>
              </a:spcBef>
              <a:spcAft>
                <a:spcPts val="0"/>
              </a:spcAft>
              <a:buNone/>
            </a:pPr>
            <a:r>
              <a:t/>
            </a:r>
            <a:endParaRPr/>
          </a:p>
          <a:p>
            <a:pPr indent="0" lvl="3" marL="1950827" rtl="0" algn="l">
              <a:spcBef>
                <a:spcPts val="0"/>
              </a:spcBef>
              <a:spcAft>
                <a:spcPts val="0"/>
              </a:spcAft>
              <a:buNone/>
            </a:pPr>
            <a:r>
              <a:t/>
            </a:r>
            <a:endParaRPr/>
          </a:p>
          <a:p>
            <a:pPr indent="0" lvl="4" marL="2601102" rtl="0" algn="l">
              <a:spcBef>
                <a:spcPts val="0"/>
              </a:spcBef>
              <a:spcAft>
                <a:spcPts val="0"/>
              </a:spcAft>
              <a:buNone/>
            </a:pPr>
            <a:r>
              <a:t/>
            </a:r>
            <a:endParaRPr/>
          </a:p>
          <a:p>
            <a:pPr indent="0" lvl="5" marL="3251378" rtl="0" algn="l">
              <a:spcBef>
                <a:spcPts val="0"/>
              </a:spcBef>
              <a:spcAft>
                <a:spcPts val="0"/>
              </a:spcAft>
              <a:buNone/>
            </a:pPr>
            <a:r>
              <a:t/>
            </a:r>
            <a:endParaRPr/>
          </a:p>
          <a:p>
            <a:pPr indent="0" lvl="6" marL="3901653" rtl="0" algn="l">
              <a:spcBef>
                <a:spcPts val="0"/>
              </a:spcBef>
              <a:spcAft>
                <a:spcPts val="0"/>
              </a:spcAft>
              <a:buNone/>
            </a:pPr>
            <a:r>
              <a:t/>
            </a:r>
            <a:endParaRPr/>
          </a:p>
          <a:p>
            <a:pPr indent="0" lvl="7" marL="4551929" rtl="0" algn="l">
              <a:spcBef>
                <a:spcPts val="0"/>
              </a:spcBef>
              <a:spcAft>
                <a:spcPts val="0"/>
              </a:spcAft>
              <a:buNone/>
            </a:pPr>
            <a:r>
              <a:t/>
            </a:r>
            <a:endParaRPr/>
          </a:p>
          <a:p>
            <a:pPr indent="0" lvl="8" marL="5202204"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6" name="Shape 36"/>
        <p:cNvGrpSpPr/>
        <p:nvPr/>
      </p:nvGrpSpPr>
      <p:grpSpPr>
        <a:xfrm>
          <a:off x="0" y="0"/>
          <a:ext cx="0" cy="0"/>
          <a:chOff x="0" y="0"/>
          <a:chExt cx="0" cy="0"/>
        </a:xfrm>
      </p:grpSpPr>
      <p:sp>
        <p:nvSpPr>
          <p:cNvPr id="37" name="Google Shape;37;p11"/>
          <p:cNvSpPr txBox="1"/>
          <p:nvPr>
            <p:ph type="title"/>
          </p:nvPr>
        </p:nvSpPr>
        <p:spPr>
          <a:xfrm>
            <a:off x="952384" y="444645"/>
            <a:ext cx="11098446" cy="2159703"/>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11"/>
          <p:cNvSpPr txBox="1"/>
          <p:nvPr>
            <p:ph idx="1" type="body"/>
          </p:nvPr>
        </p:nvSpPr>
        <p:spPr>
          <a:xfrm>
            <a:off x="952384" y="2604348"/>
            <a:ext cx="5333349" cy="6288546"/>
          </a:xfrm>
          <a:prstGeom prst="rect">
            <a:avLst/>
          </a:prstGeom>
          <a:noFill/>
          <a:ln>
            <a:noFill/>
          </a:ln>
        </p:spPr>
        <p:txBody>
          <a:bodyPr anchorCtr="0" anchor="ctr" bIns="0" lIns="0" spcFirstLastPara="1" rIns="0" wrap="square" tIns="0">
            <a:noAutofit/>
          </a:bodyPr>
          <a:lstStyle>
            <a:lvl1pPr indent="-366712" lvl="0" marL="457200" algn="l">
              <a:spcBef>
                <a:spcPts val="3200"/>
              </a:spcBef>
              <a:spcAft>
                <a:spcPts val="0"/>
              </a:spcAft>
              <a:buSzPts val="2175"/>
              <a:buFont typeface="Helvetica Neue Light"/>
              <a:buChar char="•"/>
              <a:defRPr sz="2900"/>
            </a:lvl1pPr>
            <a:lvl2pPr indent="-366712" lvl="1" marL="914400" algn="l">
              <a:spcBef>
                <a:spcPts val="3200"/>
              </a:spcBef>
              <a:spcAft>
                <a:spcPts val="0"/>
              </a:spcAft>
              <a:buSzPts val="2175"/>
              <a:buFont typeface="Helvetica Neue Light"/>
              <a:buChar char="•"/>
              <a:defRPr sz="2900"/>
            </a:lvl2pPr>
            <a:lvl3pPr indent="-366712" lvl="2" marL="1371600" algn="l">
              <a:spcBef>
                <a:spcPts val="3200"/>
              </a:spcBef>
              <a:spcAft>
                <a:spcPts val="0"/>
              </a:spcAft>
              <a:buSzPts val="2175"/>
              <a:buFont typeface="Helvetica Neue Light"/>
              <a:buChar char="•"/>
              <a:defRPr sz="2900"/>
            </a:lvl3pPr>
            <a:lvl4pPr indent="-366712" lvl="3" marL="1828800" algn="l">
              <a:spcBef>
                <a:spcPts val="3200"/>
              </a:spcBef>
              <a:spcAft>
                <a:spcPts val="0"/>
              </a:spcAft>
              <a:buSzPts val="2175"/>
              <a:buFont typeface="Helvetica Neue Light"/>
              <a:buChar char="•"/>
              <a:defRPr sz="2900"/>
            </a:lvl4pPr>
            <a:lvl5pPr indent="-366712" lvl="4" marL="2286000" algn="l">
              <a:spcBef>
                <a:spcPts val="3200"/>
              </a:spcBef>
              <a:spcAft>
                <a:spcPts val="0"/>
              </a:spcAft>
              <a:buSzPts val="2175"/>
              <a:buFont typeface="Helvetica Neue Light"/>
              <a:buChar char="•"/>
              <a:defRPr sz="2900"/>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9" name="Shape 39"/>
        <p:cNvGrpSpPr/>
        <p:nvPr/>
      </p:nvGrpSpPr>
      <p:grpSpPr>
        <a:xfrm>
          <a:off x="0" y="0"/>
          <a:ext cx="0" cy="0"/>
          <a:chOff x="0" y="0"/>
          <a:chExt cx="0" cy="0"/>
        </a:xfrm>
      </p:grpSpPr>
      <p:sp>
        <p:nvSpPr>
          <p:cNvPr id="40" name="Google Shape;40;p12"/>
          <p:cNvSpPr txBox="1"/>
          <p:nvPr>
            <p:ph idx="1" type="body"/>
          </p:nvPr>
        </p:nvSpPr>
        <p:spPr>
          <a:xfrm>
            <a:off x="952384" y="1270414"/>
            <a:ext cx="11098446" cy="7215949"/>
          </a:xfrm>
          <a:prstGeom prst="rect">
            <a:avLst/>
          </a:prstGeom>
          <a:noFill/>
          <a:ln>
            <a:noFill/>
          </a:ln>
        </p:spPr>
        <p:txBody>
          <a:bodyPr anchorCtr="0" anchor="ctr" bIns="0" lIns="0" spcFirstLastPara="1" rIns="0" wrap="square" tIns="0">
            <a:noAutofit/>
          </a:bodyPr>
          <a:lstStyle>
            <a:lvl1pPr indent="-314325" lvl="0" marL="457200" algn="l">
              <a:spcBef>
                <a:spcPts val="4200"/>
              </a:spcBef>
              <a:spcAft>
                <a:spcPts val="0"/>
              </a:spcAft>
              <a:buSzPts val="1350"/>
              <a:buChar char="•"/>
              <a:defRPr/>
            </a:lvl1pPr>
            <a:lvl2pPr indent="-314325" lvl="1" marL="914400" algn="l">
              <a:spcBef>
                <a:spcPts val="4200"/>
              </a:spcBef>
              <a:spcAft>
                <a:spcPts val="0"/>
              </a:spcAft>
              <a:buSzPts val="1350"/>
              <a:buChar char="•"/>
              <a:defRPr/>
            </a:lvl2pPr>
            <a:lvl3pPr indent="-314325" lvl="2" marL="1371600" algn="l">
              <a:spcBef>
                <a:spcPts val="4200"/>
              </a:spcBef>
              <a:spcAft>
                <a:spcPts val="0"/>
              </a:spcAft>
              <a:buSzPts val="1350"/>
              <a:buChar char="•"/>
              <a:defRPr/>
            </a:lvl3pPr>
            <a:lvl4pPr indent="-314325" lvl="3" marL="1828800" algn="l">
              <a:spcBef>
                <a:spcPts val="4200"/>
              </a:spcBef>
              <a:spcAft>
                <a:spcPts val="0"/>
              </a:spcAft>
              <a:buSzPts val="1350"/>
              <a:buChar char="•"/>
              <a:defRPr/>
            </a:lvl4pPr>
            <a:lvl5pPr indent="-314325" lvl="4" marL="2286000" algn="l">
              <a:spcBef>
                <a:spcPts val="4200"/>
              </a:spcBef>
              <a:spcAft>
                <a:spcPts val="0"/>
              </a:spcAft>
              <a:buSzPts val="1350"/>
              <a:buChar char="•"/>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2" name="Shape 4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43" name="Shape 4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4" name="Shape 4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Light">
  <p:cSld name="Quote Light">
    <p:spTree>
      <p:nvGrpSpPr>
        <p:cNvPr id="45" name="Shape 45"/>
        <p:cNvGrpSpPr/>
        <p:nvPr/>
      </p:nvGrpSpPr>
      <p:grpSpPr>
        <a:xfrm>
          <a:off x="0" y="0"/>
          <a:ext cx="0" cy="0"/>
          <a:chOff x="0" y="0"/>
          <a:chExt cx="0" cy="0"/>
        </a:xfrm>
      </p:grpSpPr>
      <p:sp>
        <p:nvSpPr>
          <p:cNvPr id="46" name="Google Shape;46;p17"/>
          <p:cNvSpPr txBox="1"/>
          <p:nvPr>
            <p:ph type="title"/>
          </p:nvPr>
        </p:nvSpPr>
        <p:spPr>
          <a:xfrm>
            <a:off x="972155" y="2012208"/>
            <a:ext cx="11056576" cy="4561867"/>
          </a:xfrm>
          <a:prstGeom prst="rect">
            <a:avLst/>
          </a:prstGeom>
          <a:noFill/>
          <a:ln>
            <a:noFill/>
          </a:ln>
        </p:spPr>
        <p:txBody>
          <a:bodyPr anchorCtr="0" anchor="ctr" bIns="0" lIns="0" spcFirstLastPara="1" rIns="0" wrap="square" tIns="0">
            <a:noAutofit/>
          </a:bodyPr>
          <a:lstStyle>
            <a:lvl1pPr lvl="0" algn="l">
              <a:lnSpc>
                <a:spcPct val="95000"/>
              </a:lnSpc>
              <a:spcBef>
                <a:spcPts val="0"/>
              </a:spcBef>
              <a:spcAft>
                <a:spcPts val="0"/>
              </a:spcAft>
              <a:buSzPts val="1400"/>
              <a:buNone/>
              <a:defRPr sz="5800">
                <a:solidFill>
                  <a:srgbClr val="897C57"/>
                </a:solidFill>
                <a:latin typeface="Libre Franklin"/>
                <a:ea typeface="Libre Franklin"/>
                <a:cs typeface="Libre Franklin"/>
                <a:sym typeface="Libre Franklin"/>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17"/>
          <p:cNvSpPr txBox="1"/>
          <p:nvPr>
            <p:ph idx="1" type="body"/>
          </p:nvPr>
        </p:nvSpPr>
        <p:spPr>
          <a:xfrm>
            <a:off x="972084" y="6574072"/>
            <a:ext cx="11058975" cy="3182706"/>
          </a:xfrm>
          <a:prstGeom prst="rect">
            <a:avLst/>
          </a:prstGeom>
          <a:noFill/>
          <a:ln>
            <a:noFill/>
          </a:ln>
        </p:spPr>
        <p:txBody>
          <a:bodyPr anchorCtr="0" anchor="t" bIns="0" lIns="0" spcFirstLastPara="1" rIns="0" wrap="square" tIns="0">
            <a:noAutofit/>
          </a:bodyPr>
          <a:lstStyle>
            <a:lvl1pPr indent="-412750" lvl="0" marL="457200" algn="l">
              <a:lnSpc>
                <a:spcPct val="95000"/>
              </a:lnSpc>
              <a:spcBef>
                <a:spcPts val="600"/>
              </a:spcBef>
              <a:spcAft>
                <a:spcPts val="0"/>
              </a:spcAft>
              <a:buClr>
                <a:srgbClr val="3C8689"/>
              </a:buClr>
              <a:buSzPts val="2900"/>
              <a:buFont typeface="Arial"/>
              <a:buChar char="​"/>
              <a:defRPr sz="2900">
                <a:solidFill>
                  <a:srgbClr val="3C8689"/>
                </a:solidFill>
                <a:latin typeface="Libre Franklin"/>
                <a:ea typeface="Libre Franklin"/>
                <a:cs typeface="Libre Franklin"/>
                <a:sym typeface="Libre Franklin"/>
              </a:defRPr>
            </a:lvl1pPr>
            <a:lvl2pPr indent="-412750" lvl="1" marL="914400" algn="l">
              <a:lnSpc>
                <a:spcPct val="95000"/>
              </a:lnSpc>
              <a:spcBef>
                <a:spcPts val="600"/>
              </a:spcBef>
              <a:spcAft>
                <a:spcPts val="0"/>
              </a:spcAft>
              <a:buClr>
                <a:srgbClr val="3C8689"/>
              </a:buClr>
              <a:buSzPts val="2900"/>
              <a:buFont typeface="Arial"/>
              <a:buChar char="​"/>
              <a:defRPr sz="2900">
                <a:solidFill>
                  <a:srgbClr val="3C8689"/>
                </a:solidFill>
                <a:latin typeface="Libre Franklin"/>
                <a:ea typeface="Libre Franklin"/>
                <a:cs typeface="Libre Franklin"/>
                <a:sym typeface="Libre Franklin"/>
              </a:defRPr>
            </a:lvl2pPr>
            <a:lvl3pPr indent="-412750" lvl="2" marL="1371600" algn="l">
              <a:lnSpc>
                <a:spcPct val="95000"/>
              </a:lnSpc>
              <a:spcBef>
                <a:spcPts val="600"/>
              </a:spcBef>
              <a:spcAft>
                <a:spcPts val="0"/>
              </a:spcAft>
              <a:buClr>
                <a:srgbClr val="3C8689"/>
              </a:buClr>
              <a:buSzPts val="2900"/>
              <a:buFont typeface="Arial"/>
              <a:buChar char="​"/>
              <a:defRPr sz="2900">
                <a:solidFill>
                  <a:srgbClr val="3C8689"/>
                </a:solidFill>
                <a:latin typeface="Libre Franklin"/>
                <a:ea typeface="Libre Franklin"/>
                <a:cs typeface="Libre Franklin"/>
                <a:sym typeface="Libre Franklin"/>
              </a:defRPr>
            </a:lvl3pPr>
            <a:lvl4pPr indent="-412750" lvl="3" marL="1828800" algn="l">
              <a:lnSpc>
                <a:spcPct val="95000"/>
              </a:lnSpc>
              <a:spcBef>
                <a:spcPts val="600"/>
              </a:spcBef>
              <a:spcAft>
                <a:spcPts val="0"/>
              </a:spcAft>
              <a:buClr>
                <a:srgbClr val="3C8689"/>
              </a:buClr>
              <a:buSzPts val="2900"/>
              <a:buFont typeface="Arial"/>
              <a:buChar char="​"/>
              <a:defRPr sz="2900">
                <a:solidFill>
                  <a:srgbClr val="3C8689"/>
                </a:solidFill>
                <a:latin typeface="Libre Franklin"/>
                <a:ea typeface="Libre Franklin"/>
                <a:cs typeface="Libre Franklin"/>
                <a:sym typeface="Libre Franklin"/>
              </a:defRPr>
            </a:lvl4pPr>
            <a:lvl5pPr indent="-412750" lvl="4" marL="2286000" algn="l">
              <a:lnSpc>
                <a:spcPct val="95000"/>
              </a:lnSpc>
              <a:spcBef>
                <a:spcPts val="600"/>
              </a:spcBef>
              <a:spcAft>
                <a:spcPts val="0"/>
              </a:spcAft>
              <a:buClr>
                <a:srgbClr val="3C8689"/>
              </a:buClr>
              <a:buSzPts val="2900"/>
              <a:buFont typeface="Arial"/>
              <a:buChar char="​"/>
              <a:defRPr sz="2900">
                <a:solidFill>
                  <a:srgbClr val="3C8689"/>
                </a:solidFill>
                <a:latin typeface="Libre Franklin"/>
                <a:ea typeface="Libre Franklin"/>
                <a:cs typeface="Libre Franklin"/>
                <a:sym typeface="Libre Franklin"/>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grpSp>
        <p:nvGrpSpPr>
          <p:cNvPr id="48" name="Google Shape;48;p17"/>
          <p:cNvGrpSpPr/>
          <p:nvPr/>
        </p:nvGrpSpPr>
        <p:grpSpPr>
          <a:xfrm>
            <a:off x="972152" y="2465437"/>
            <a:ext cx="11058979" cy="3802210"/>
            <a:chOff x="-1" y="-3"/>
            <a:chExt cx="11060327" cy="3800971"/>
          </a:xfrm>
        </p:grpSpPr>
        <p:cxnSp>
          <p:nvCxnSpPr>
            <p:cNvPr id="49" name="Google Shape;49;p17"/>
            <p:cNvCxnSpPr/>
            <p:nvPr/>
          </p:nvCxnSpPr>
          <p:spPr>
            <a:xfrm>
              <a:off x="-1" y="-3"/>
              <a:ext cx="11057927" cy="7"/>
            </a:xfrm>
            <a:prstGeom prst="straightConnector1">
              <a:avLst/>
            </a:prstGeom>
            <a:noFill/>
            <a:ln cap="flat" cmpd="sng" w="12700">
              <a:solidFill>
                <a:srgbClr val="BCB296"/>
              </a:solidFill>
              <a:prstDash val="solid"/>
              <a:bevel/>
              <a:headEnd len="sm" w="sm" type="none"/>
              <a:tailEnd len="sm" w="sm" type="none"/>
            </a:ln>
          </p:spPr>
        </p:cxnSp>
        <p:sp>
          <p:nvSpPr>
            <p:cNvPr id="50" name="Google Shape;50;p17"/>
            <p:cNvSpPr/>
            <p:nvPr/>
          </p:nvSpPr>
          <p:spPr>
            <a:xfrm>
              <a:off x="2399" y="3654208"/>
              <a:ext cx="11057927" cy="146760"/>
            </a:xfrm>
            <a:custGeom>
              <a:rect b="b" l="l" r="r" t="t"/>
              <a:pathLst>
                <a:path extrusionOk="0" h="21600" w="21600">
                  <a:moveTo>
                    <a:pt x="0" y="0"/>
                  </a:moveTo>
                  <a:lnTo>
                    <a:pt x="1050" y="0"/>
                  </a:lnTo>
                  <a:lnTo>
                    <a:pt x="1341" y="21600"/>
                  </a:lnTo>
                  <a:lnTo>
                    <a:pt x="1636" y="0"/>
                  </a:lnTo>
                  <a:lnTo>
                    <a:pt x="21600" y="0"/>
                  </a:lnTo>
                </a:path>
              </a:pathLst>
            </a:custGeom>
            <a:noFill/>
            <a:ln cap="flat" cmpd="sng" w="12700">
              <a:solidFill>
                <a:srgbClr val="BCB296"/>
              </a:solidFill>
              <a:prstDash val="solid"/>
              <a:miter lim="8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b="0" i="0" sz="3700" u="none" cap="none" strike="noStrike">
                <a:latin typeface="Helvetica Neue"/>
                <a:ea typeface="Helvetica Neue"/>
                <a:cs typeface="Helvetica Neue"/>
                <a:sym typeface="Helvetica Neue"/>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gue">
  <p:cSld name="Segue">
    <p:bg>
      <p:bgPr>
        <a:solidFill>
          <a:srgbClr val="E9E5DC"/>
        </a:solidFill>
      </p:bgPr>
    </p:bg>
    <p:spTree>
      <p:nvGrpSpPr>
        <p:cNvPr id="51" name="Shape 51"/>
        <p:cNvGrpSpPr/>
        <p:nvPr/>
      </p:nvGrpSpPr>
      <p:grpSpPr>
        <a:xfrm>
          <a:off x="0" y="0"/>
          <a:ext cx="0" cy="0"/>
          <a:chOff x="0" y="0"/>
          <a:chExt cx="0" cy="0"/>
        </a:xfrm>
      </p:grpSpPr>
      <p:sp>
        <p:nvSpPr>
          <p:cNvPr id="52" name="Google Shape;52;p18"/>
          <p:cNvSpPr txBox="1"/>
          <p:nvPr>
            <p:ph idx="1" type="body"/>
          </p:nvPr>
        </p:nvSpPr>
        <p:spPr>
          <a:xfrm>
            <a:off x="8770857" y="4131813"/>
            <a:ext cx="3272898" cy="5624963"/>
          </a:xfrm>
          <a:prstGeom prst="rect">
            <a:avLst/>
          </a:prstGeom>
          <a:noFill/>
          <a:ln>
            <a:noFill/>
          </a:ln>
        </p:spPr>
        <p:txBody>
          <a:bodyPr anchorCtr="0" anchor="t" bIns="0" lIns="0" spcFirstLastPara="1" rIns="0" wrap="square" tIns="0">
            <a:noAutofit/>
          </a:bodyPr>
          <a:lstStyle>
            <a:lvl1pPr indent="-381000" lvl="0" marL="457200" algn="l">
              <a:lnSpc>
                <a:spcPct val="120000"/>
              </a:lnSpc>
              <a:spcBef>
                <a:spcPts val="0"/>
              </a:spcBef>
              <a:spcAft>
                <a:spcPts val="0"/>
              </a:spcAft>
              <a:buClr>
                <a:srgbClr val="3C8689"/>
              </a:buClr>
              <a:buSzPts val="2400"/>
              <a:buFont typeface="Arial"/>
              <a:buChar char="​"/>
              <a:defRPr sz="2400">
                <a:solidFill>
                  <a:srgbClr val="3C8689"/>
                </a:solidFill>
                <a:latin typeface="Libre Franklin"/>
                <a:ea typeface="Libre Franklin"/>
                <a:cs typeface="Libre Franklin"/>
                <a:sym typeface="Libre Franklin"/>
              </a:defRPr>
            </a:lvl1pPr>
            <a:lvl2pPr indent="-381000" lvl="1" marL="914400" algn="l">
              <a:lnSpc>
                <a:spcPct val="120000"/>
              </a:lnSpc>
              <a:spcBef>
                <a:spcPts val="0"/>
              </a:spcBef>
              <a:spcAft>
                <a:spcPts val="0"/>
              </a:spcAft>
              <a:buClr>
                <a:srgbClr val="3C8689"/>
              </a:buClr>
              <a:buSzPts val="2400"/>
              <a:buFont typeface="Arial"/>
              <a:buChar char="​"/>
              <a:defRPr sz="2400">
                <a:solidFill>
                  <a:srgbClr val="3C8689"/>
                </a:solidFill>
                <a:latin typeface="Libre Franklin"/>
                <a:ea typeface="Libre Franklin"/>
                <a:cs typeface="Libre Franklin"/>
                <a:sym typeface="Libre Franklin"/>
              </a:defRPr>
            </a:lvl2pPr>
            <a:lvl3pPr indent="-381000" lvl="2" marL="1371600" algn="l">
              <a:lnSpc>
                <a:spcPct val="120000"/>
              </a:lnSpc>
              <a:spcBef>
                <a:spcPts val="0"/>
              </a:spcBef>
              <a:spcAft>
                <a:spcPts val="0"/>
              </a:spcAft>
              <a:buClr>
                <a:srgbClr val="3C8689"/>
              </a:buClr>
              <a:buSzPts val="2400"/>
              <a:buFont typeface="Arial"/>
              <a:buChar char="​"/>
              <a:defRPr sz="2400">
                <a:solidFill>
                  <a:srgbClr val="3C8689"/>
                </a:solidFill>
                <a:latin typeface="Libre Franklin"/>
                <a:ea typeface="Libre Franklin"/>
                <a:cs typeface="Libre Franklin"/>
                <a:sym typeface="Libre Franklin"/>
              </a:defRPr>
            </a:lvl3pPr>
            <a:lvl4pPr indent="-381000" lvl="3" marL="1828800" algn="l">
              <a:lnSpc>
                <a:spcPct val="120000"/>
              </a:lnSpc>
              <a:spcBef>
                <a:spcPts val="0"/>
              </a:spcBef>
              <a:spcAft>
                <a:spcPts val="0"/>
              </a:spcAft>
              <a:buClr>
                <a:srgbClr val="3C8689"/>
              </a:buClr>
              <a:buSzPts val="2400"/>
              <a:buFont typeface="Arial"/>
              <a:buChar char="​"/>
              <a:defRPr sz="2400">
                <a:solidFill>
                  <a:srgbClr val="3C8689"/>
                </a:solidFill>
                <a:latin typeface="Libre Franklin"/>
                <a:ea typeface="Libre Franklin"/>
                <a:cs typeface="Libre Franklin"/>
                <a:sym typeface="Libre Franklin"/>
              </a:defRPr>
            </a:lvl4pPr>
            <a:lvl5pPr indent="-381000" lvl="4" marL="2286000" algn="l">
              <a:lnSpc>
                <a:spcPct val="120000"/>
              </a:lnSpc>
              <a:spcBef>
                <a:spcPts val="0"/>
              </a:spcBef>
              <a:spcAft>
                <a:spcPts val="0"/>
              </a:spcAft>
              <a:buClr>
                <a:srgbClr val="3C8689"/>
              </a:buClr>
              <a:buSzPts val="2400"/>
              <a:buFont typeface="Arial"/>
              <a:buChar char="​"/>
              <a:defRPr sz="2400">
                <a:solidFill>
                  <a:srgbClr val="3C8689"/>
                </a:solidFill>
                <a:latin typeface="Libre Franklin"/>
                <a:ea typeface="Libre Franklin"/>
                <a:cs typeface="Libre Franklin"/>
                <a:sym typeface="Libre Franklin"/>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cxnSp>
        <p:nvCxnSpPr>
          <p:cNvPr id="53" name="Google Shape;53;p18"/>
          <p:cNvCxnSpPr/>
          <p:nvPr/>
        </p:nvCxnSpPr>
        <p:spPr>
          <a:xfrm flipH="1">
            <a:off x="8130162" y="3940599"/>
            <a:ext cx="3" cy="4098986"/>
          </a:xfrm>
          <a:prstGeom prst="straightConnector1">
            <a:avLst/>
          </a:prstGeom>
          <a:noFill/>
          <a:ln cap="flat" cmpd="sng" w="12700">
            <a:solidFill>
              <a:srgbClr val="897C57"/>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
  <p:cSld name="Table of Content">
    <p:spTree>
      <p:nvGrpSpPr>
        <p:cNvPr id="54" name="Shape 54"/>
        <p:cNvGrpSpPr/>
        <p:nvPr/>
      </p:nvGrpSpPr>
      <p:grpSpPr>
        <a:xfrm>
          <a:off x="0" y="0"/>
          <a:ext cx="0" cy="0"/>
          <a:chOff x="0" y="0"/>
          <a:chExt cx="0" cy="0"/>
        </a:xfrm>
      </p:grpSpPr>
      <p:sp>
        <p:nvSpPr>
          <p:cNvPr id="55" name="Google Shape;55;p19"/>
          <p:cNvSpPr txBox="1"/>
          <p:nvPr>
            <p:ph idx="1" type="body"/>
          </p:nvPr>
        </p:nvSpPr>
        <p:spPr>
          <a:xfrm>
            <a:off x="2301058" y="4227936"/>
            <a:ext cx="3875472" cy="5528841"/>
          </a:xfrm>
          <a:prstGeom prst="rect">
            <a:avLst/>
          </a:prstGeom>
          <a:noFill/>
          <a:ln>
            <a:noFill/>
          </a:ln>
        </p:spPr>
        <p:txBody>
          <a:bodyPr anchorCtr="0" anchor="t" bIns="0" lIns="0" spcFirstLastPara="1" rIns="0" wrap="square" tIns="0">
            <a:noAutofit/>
          </a:bodyPr>
          <a:lstStyle>
            <a:lvl1pPr indent="-228600" lvl="0" marL="457200" algn="l">
              <a:lnSpc>
                <a:spcPct val="85000"/>
              </a:lnSpc>
              <a:spcBef>
                <a:spcPts val="1200"/>
              </a:spcBef>
              <a:spcAft>
                <a:spcPts val="0"/>
              </a:spcAft>
              <a:buClr>
                <a:srgbClr val="897C57"/>
              </a:buClr>
              <a:buSzPts val="2000"/>
              <a:buFont typeface="Libre Franklin"/>
              <a:buNone/>
              <a:defRPr sz="2000">
                <a:solidFill>
                  <a:srgbClr val="897C57"/>
                </a:solidFill>
                <a:latin typeface="Libre Franklin"/>
                <a:ea typeface="Libre Franklin"/>
                <a:cs typeface="Libre Franklin"/>
                <a:sym typeface="Libre Franklin"/>
              </a:defRPr>
            </a:lvl1pPr>
            <a:lvl2pPr indent="-228600" lvl="1" marL="914400" algn="l">
              <a:lnSpc>
                <a:spcPct val="85000"/>
              </a:lnSpc>
              <a:spcBef>
                <a:spcPts val="1200"/>
              </a:spcBef>
              <a:spcAft>
                <a:spcPts val="0"/>
              </a:spcAft>
              <a:buClr>
                <a:srgbClr val="897C57"/>
              </a:buClr>
              <a:buSzPts val="2000"/>
              <a:buFont typeface="Libre Franklin"/>
              <a:buNone/>
              <a:defRPr sz="2000">
                <a:solidFill>
                  <a:srgbClr val="897C57"/>
                </a:solidFill>
                <a:latin typeface="Libre Franklin"/>
                <a:ea typeface="Libre Franklin"/>
                <a:cs typeface="Libre Franklin"/>
                <a:sym typeface="Libre Franklin"/>
              </a:defRPr>
            </a:lvl2pPr>
            <a:lvl3pPr indent="-228600" lvl="2" marL="1371600" algn="l">
              <a:lnSpc>
                <a:spcPct val="85000"/>
              </a:lnSpc>
              <a:spcBef>
                <a:spcPts val="1200"/>
              </a:spcBef>
              <a:spcAft>
                <a:spcPts val="0"/>
              </a:spcAft>
              <a:buClr>
                <a:srgbClr val="897C57"/>
              </a:buClr>
              <a:buSzPts val="2000"/>
              <a:buFont typeface="Libre Franklin"/>
              <a:buNone/>
              <a:defRPr sz="2000">
                <a:solidFill>
                  <a:srgbClr val="897C57"/>
                </a:solidFill>
                <a:latin typeface="Libre Franklin"/>
                <a:ea typeface="Libre Franklin"/>
                <a:cs typeface="Libre Franklin"/>
                <a:sym typeface="Libre Franklin"/>
              </a:defRPr>
            </a:lvl3pPr>
            <a:lvl4pPr indent="-228600" lvl="3" marL="1828800" algn="l">
              <a:lnSpc>
                <a:spcPct val="85000"/>
              </a:lnSpc>
              <a:spcBef>
                <a:spcPts val="1200"/>
              </a:spcBef>
              <a:spcAft>
                <a:spcPts val="0"/>
              </a:spcAft>
              <a:buClr>
                <a:srgbClr val="897C57"/>
              </a:buClr>
              <a:buSzPts val="2000"/>
              <a:buFont typeface="Libre Franklin"/>
              <a:buNone/>
              <a:defRPr sz="2000">
                <a:solidFill>
                  <a:srgbClr val="897C57"/>
                </a:solidFill>
                <a:latin typeface="Libre Franklin"/>
                <a:ea typeface="Libre Franklin"/>
                <a:cs typeface="Libre Franklin"/>
                <a:sym typeface="Libre Franklin"/>
              </a:defRPr>
            </a:lvl4pPr>
            <a:lvl5pPr indent="-228600" lvl="4" marL="2286000" algn="l">
              <a:lnSpc>
                <a:spcPct val="85000"/>
              </a:lnSpc>
              <a:spcBef>
                <a:spcPts val="1200"/>
              </a:spcBef>
              <a:spcAft>
                <a:spcPts val="0"/>
              </a:spcAft>
              <a:buClr>
                <a:srgbClr val="897C57"/>
              </a:buClr>
              <a:buSzPts val="2000"/>
              <a:buFont typeface="Libre Franklin"/>
              <a:buNone/>
              <a:defRPr sz="2000">
                <a:solidFill>
                  <a:srgbClr val="897C57"/>
                </a:solidFill>
                <a:latin typeface="Libre Franklin"/>
                <a:ea typeface="Libre Franklin"/>
                <a:cs typeface="Libre Franklin"/>
                <a:sym typeface="Libre Franklin"/>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975240" y="1626126"/>
            <a:ext cx="11052734" cy="2601811"/>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sz="5000">
                <a:solidFill>
                  <a:srgbClr val="897C57"/>
                </a:solidFill>
                <a:latin typeface="Libre Franklin"/>
                <a:ea typeface="Libre Franklin"/>
                <a:cs typeface="Libre Franklin"/>
                <a:sym typeface="Libre Franklin"/>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 name="Google Shape;16;p3"/>
          <p:cNvSpPr txBox="1"/>
          <p:nvPr>
            <p:ph idx="1" type="body"/>
          </p:nvPr>
        </p:nvSpPr>
        <p:spPr>
          <a:xfrm>
            <a:off x="975240" y="4227936"/>
            <a:ext cx="5201289" cy="5528841"/>
          </a:xfrm>
          <a:prstGeom prst="rect">
            <a:avLst/>
          </a:prstGeom>
          <a:noFill/>
          <a:ln>
            <a:noFill/>
          </a:ln>
        </p:spPr>
        <p:txBody>
          <a:bodyPr anchorCtr="0" anchor="t" bIns="0" lIns="0" spcFirstLastPara="1" rIns="0" wrap="square" tIns="0">
            <a:noAutofit/>
          </a:bodyPr>
          <a:lstStyle>
            <a:lvl1pPr indent="-368300" lvl="0" marL="4572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1pPr>
            <a:lvl2pPr indent="-368300" lvl="1" marL="9144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2pPr>
            <a:lvl3pPr indent="-368300" lvl="2" marL="13716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3pPr>
            <a:lvl4pPr indent="-368300" lvl="3" marL="18288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4pPr>
            <a:lvl5pPr indent="-368300" lvl="4" marL="22860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
  <p:cSld name="2:1">
    <p:spTree>
      <p:nvGrpSpPr>
        <p:cNvPr id="17" name="Shape 17"/>
        <p:cNvGrpSpPr/>
        <p:nvPr/>
      </p:nvGrpSpPr>
      <p:grpSpPr>
        <a:xfrm>
          <a:off x="0" y="0"/>
          <a:ext cx="0" cy="0"/>
          <a:chOff x="0" y="0"/>
          <a:chExt cx="0" cy="0"/>
        </a:xfrm>
      </p:grpSpPr>
      <p:sp>
        <p:nvSpPr>
          <p:cNvPr id="18" name="Google Shape;18;p4"/>
          <p:cNvSpPr txBox="1"/>
          <p:nvPr>
            <p:ph type="title"/>
          </p:nvPr>
        </p:nvSpPr>
        <p:spPr>
          <a:xfrm>
            <a:off x="975240" y="1626126"/>
            <a:ext cx="11052734" cy="2601811"/>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1400"/>
              <a:buNone/>
              <a:defRPr sz="5000">
                <a:solidFill>
                  <a:srgbClr val="897C57"/>
                </a:solidFill>
                <a:latin typeface="Libre Franklin"/>
                <a:ea typeface="Libre Franklin"/>
                <a:cs typeface="Libre Franklin"/>
                <a:sym typeface="Libre Franklin"/>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4"/>
          <p:cNvSpPr txBox="1"/>
          <p:nvPr>
            <p:ph idx="1" type="body"/>
          </p:nvPr>
        </p:nvSpPr>
        <p:spPr>
          <a:xfrm>
            <a:off x="975238" y="4227936"/>
            <a:ext cx="7151770" cy="5528841"/>
          </a:xfrm>
          <a:prstGeom prst="rect">
            <a:avLst/>
          </a:prstGeom>
          <a:noFill/>
          <a:ln>
            <a:noFill/>
          </a:ln>
        </p:spPr>
        <p:txBody>
          <a:bodyPr anchorCtr="0" anchor="t" bIns="0" lIns="0" spcFirstLastPara="1" rIns="0" wrap="square" tIns="0">
            <a:noAutofit/>
          </a:bodyPr>
          <a:lstStyle>
            <a:lvl1pPr indent="-368300" lvl="0" marL="4572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1pPr>
            <a:lvl2pPr indent="-368300" lvl="1" marL="9144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2pPr>
            <a:lvl3pPr indent="-368300" lvl="2" marL="13716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3pPr>
            <a:lvl4pPr indent="-368300" lvl="3" marL="18288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4pPr>
            <a:lvl5pPr indent="-368300" lvl="4" marL="2286000" algn="l">
              <a:lnSpc>
                <a:spcPct val="120000"/>
              </a:lnSpc>
              <a:spcBef>
                <a:spcPts val="1200"/>
              </a:spcBef>
              <a:spcAft>
                <a:spcPts val="0"/>
              </a:spcAft>
              <a:buClr>
                <a:srgbClr val="66AF9E"/>
              </a:buClr>
              <a:buSzPts val="2200"/>
              <a:buFont typeface="Arial"/>
              <a:buChar char="▪"/>
              <a:defRPr sz="2200">
                <a:solidFill>
                  <a:srgbClr val="66AF9E"/>
                </a:solidFill>
                <a:latin typeface="Libre Franklin"/>
                <a:ea typeface="Libre Franklin"/>
                <a:cs typeface="Libre Franklin"/>
                <a:sym typeface="Libre Franklin"/>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p:cSld name="Title &amp; Subtitle">
    <p:spTree>
      <p:nvGrpSpPr>
        <p:cNvPr id="20" name="Shape 20"/>
        <p:cNvGrpSpPr/>
        <p:nvPr/>
      </p:nvGrpSpPr>
      <p:grpSpPr>
        <a:xfrm>
          <a:off x="0" y="0"/>
          <a:ext cx="0" cy="0"/>
          <a:chOff x="0" y="0"/>
          <a:chExt cx="0" cy="0"/>
        </a:xfrm>
      </p:grpSpPr>
      <p:sp>
        <p:nvSpPr>
          <p:cNvPr id="21" name="Google Shape;21;p5"/>
          <p:cNvSpPr txBox="1"/>
          <p:nvPr>
            <p:ph type="title"/>
          </p:nvPr>
        </p:nvSpPr>
        <p:spPr>
          <a:xfrm>
            <a:off x="1269846" y="0"/>
            <a:ext cx="10463522" cy="4941908"/>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 name="Google Shape;22;p5"/>
          <p:cNvSpPr txBox="1"/>
          <p:nvPr>
            <p:ph idx="1" type="body"/>
          </p:nvPr>
        </p:nvSpPr>
        <p:spPr>
          <a:xfrm>
            <a:off x="1269846" y="5030837"/>
            <a:ext cx="10463522" cy="4725938"/>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3300"/>
              <a:buFont typeface="Helvetica Neue Light"/>
              <a:buNone/>
              <a:defRPr sz="3300"/>
            </a:lvl1pPr>
            <a:lvl2pPr indent="-228600" lvl="1" marL="914400" algn="ctr">
              <a:spcBef>
                <a:spcPts val="0"/>
              </a:spcBef>
              <a:spcAft>
                <a:spcPts val="0"/>
              </a:spcAft>
              <a:buSzPts val="3300"/>
              <a:buFont typeface="Helvetica Neue Light"/>
              <a:buNone/>
              <a:defRPr sz="3300"/>
            </a:lvl2pPr>
            <a:lvl3pPr indent="-228600" lvl="2" marL="1371600" algn="ctr">
              <a:spcBef>
                <a:spcPts val="0"/>
              </a:spcBef>
              <a:spcAft>
                <a:spcPts val="0"/>
              </a:spcAft>
              <a:buSzPts val="3300"/>
              <a:buFont typeface="Helvetica Neue Light"/>
              <a:buNone/>
              <a:defRPr sz="3300"/>
            </a:lvl3pPr>
            <a:lvl4pPr indent="-228600" lvl="3" marL="1828800" algn="ctr">
              <a:spcBef>
                <a:spcPts val="0"/>
              </a:spcBef>
              <a:spcAft>
                <a:spcPts val="0"/>
              </a:spcAft>
              <a:buSzPts val="3300"/>
              <a:buFont typeface="Helvetica Neue Light"/>
              <a:buNone/>
              <a:defRPr sz="3300"/>
            </a:lvl4pPr>
            <a:lvl5pPr indent="-228600" lvl="4" marL="2286000" algn="ctr">
              <a:spcBef>
                <a:spcPts val="0"/>
              </a:spcBef>
              <a:spcAft>
                <a:spcPts val="0"/>
              </a:spcAft>
              <a:buSzPts val="3300"/>
              <a:buFont typeface="Helvetica Neue Light"/>
              <a:buNone/>
              <a:defRPr sz="3300"/>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p:cSld name="Photo - Horizontal">
    <p:spTree>
      <p:nvGrpSpPr>
        <p:cNvPr id="23" name="Shape 23"/>
        <p:cNvGrpSpPr/>
        <p:nvPr/>
      </p:nvGrpSpPr>
      <p:grpSpPr>
        <a:xfrm>
          <a:off x="0" y="0"/>
          <a:ext cx="0" cy="0"/>
          <a:chOff x="0" y="0"/>
          <a:chExt cx="0" cy="0"/>
        </a:xfrm>
      </p:grpSpPr>
      <p:sp>
        <p:nvSpPr>
          <p:cNvPr id="24" name="Google Shape;24;p6"/>
          <p:cNvSpPr txBox="1"/>
          <p:nvPr>
            <p:ph type="title"/>
          </p:nvPr>
        </p:nvSpPr>
        <p:spPr>
          <a:xfrm>
            <a:off x="1269846" y="0"/>
            <a:ext cx="10463522" cy="814335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6"/>
          <p:cNvSpPr txBox="1"/>
          <p:nvPr>
            <p:ph idx="1" type="body"/>
          </p:nvPr>
        </p:nvSpPr>
        <p:spPr>
          <a:xfrm>
            <a:off x="1269846" y="8194166"/>
            <a:ext cx="10463522" cy="1562609"/>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3300"/>
              <a:buFont typeface="Helvetica Neue Light"/>
              <a:buNone/>
              <a:defRPr sz="3300"/>
            </a:lvl1pPr>
            <a:lvl2pPr indent="-228600" lvl="1" marL="914400" algn="ctr">
              <a:spcBef>
                <a:spcPts val="0"/>
              </a:spcBef>
              <a:spcAft>
                <a:spcPts val="0"/>
              </a:spcAft>
              <a:buSzPts val="3300"/>
              <a:buFont typeface="Helvetica Neue Light"/>
              <a:buNone/>
              <a:defRPr sz="3300"/>
            </a:lvl2pPr>
            <a:lvl3pPr indent="-228600" lvl="2" marL="1371600" algn="ctr">
              <a:spcBef>
                <a:spcPts val="0"/>
              </a:spcBef>
              <a:spcAft>
                <a:spcPts val="0"/>
              </a:spcAft>
              <a:buSzPts val="3300"/>
              <a:buFont typeface="Helvetica Neue Light"/>
              <a:buNone/>
              <a:defRPr sz="3300"/>
            </a:lvl3pPr>
            <a:lvl4pPr indent="-228600" lvl="3" marL="1828800" algn="ctr">
              <a:spcBef>
                <a:spcPts val="0"/>
              </a:spcBef>
              <a:spcAft>
                <a:spcPts val="0"/>
              </a:spcAft>
              <a:buSzPts val="3300"/>
              <a:buFont typeface="Helvetica Neue Light"/>
              <a:buNone/>
              <a:defRPr sz="3300"/>
            </a:lvl4pPr>
            <a:lvl5pPr indent="-228600" lvl="4" marL="2286000" algn="ctr">
              <a:spcBef>
                <a:spcPts val="0"/>
              </a:spcBef>
              <a:spcAft>
                <a:spcPts val="0"/>
              </a:spcAft>
              <a:buSzPts val="3300"/>
              <a:buFont typeface="Helvetica Neue Light"/>
              <a:buNone/>
              <a:defRPr sz="3300"/>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26" name="Shape 26"/>
        <p:cNvGrpSpPr/>
        <p:nvPr/>
      </p:nvGrpSpPr>
      <p:grpSpPr>
        <a:xfrm>
          <a:off x="0" y="0"/>
          <a:ext cx="0" cy="0"/>
          <a:chOff x="0" y="0"/>
          <a:chExt cx="0" cy="0"/>
        </a:xfrm>
      </p:grpSpPr>
      <p:sp>
        <p:nvSpPr>
          <p:cNvPr id="27" name="Google Shape;27;p7"/>
          <p:cNvSpPr txBox="1"/>
          <p:nvPr>
            <p:ph type="title"/>
          </p:nvPr>
        </p:nvSpPr>
        <p:spPr>
          <a:xfrm>
            <a:off x="1269846" y="3226851"/>
            <a:ext cx="10463522" cy="330307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8" name="Shape 28"/>
        <p:cNvGrpSpPr/>
        <p:nvPr/>
      </p:nvGrpSpPr>
      <p:grpSpPr>
        <a:xfrm>
          <a:off x="0" y="0"/>
          <a:ext cx="0" cy="0"/>
          <a:chOff x="0" y="0"/>
          <a:chExt cx="0" cy="0"/>
        </a:xfrm>
      </p:grpSpPr>
      <p:sp>
        <p:nvSpPr>
          <p:cNvPr id="29" name="Google Shape;29;p8"/>
          <p:cNvSpPr txBox="1"/>
          <p:nvPr>
            <p:ph type="title"/>
          </p:nvPr>
        </p:nvSpPr>
        <p:spPr>
          <a:xfrm>
            <a:off x="952384" y="0"/>
            <a:ext cx="5333349" cy="4624304"/>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8"/>
          <p:cNvSpPr txBox="1"/>
          <p:nvPr>
            <p:ph idx="1" type="body"/>
          </p:nvPr>
        </p:nvSpPr>
        <p:spPr>
          <a:xfrm>
            <a:off x="952384" y="4764051"/>
            <a:ext cx="5333349" cy="4992724"/>
          </a:xfrm>
          <a:prstGeom prst="rect">
            <a:avLst/>
          </a:prstGeom>
          <a:noFill/>
          <a:ln>
            <a:noFill/>
          </a:ln>
        </p:spPr>
        <p:txBody>
          <a:bodyPr anchorCtr="0" anchor="t" bIns="0" lIns="0" spcFirstLastPara="1" rIns="0" wrap="square" tIns="0">
            <a:noAutofit/>
          </a:bodyPr>
          <a:lstStyle>
            <a:lvl1pPr indent="-228600" lvl="0" marL="457200" algn="ctr">
              <a:spcBef>
                <a:spcPts val="0"/>
              </a:spcBef>
              <a:spcAft>
                <a:spcPts val="0"/>
              </a:spcAft>
              <a:buSzPts val="3300"/>
              <a:buFont typeface="Helvetica Neue Light"/>
              <a:buNone/>
              <a:defRPr sz="3300"/>
            </a:lvl1pPr>
            <a:lvl2pPr indent="-228600" lvl="1" marL="914400" algn="ctr">
              <a:spcBef>
                <a:spcPts val="0"/>
              </a:spcBef>
              <a:spcAft>
                <a:spcPts val="0"/>
              </a:spcAft>
              <a:buSzPts val="3300"/>
              <a:buFont typeface="Helvetica Neue Light"/>
              <a:buNone/>
              <a:defRPr sz="3300"/>
            </a:lvl2pPr>
            <a:lvl3pPr indent="-228600" lvl="2" marL="1371600" algn="ctr">
              <a:spcBef>
                <a:spcPts val="0"/>
              </a:spcBef>
              <a:spcAft>
                <a:spcPts val="0"/>
              </a:spcAft>
              <a:buSzPts val="3300"/>
              <a:buFont typeface="Helvetica Neue Light"/>
              <a:buNone/>
              <a:defRPr sz="3300"/>
            </a:lvl3pPr>
            <a:lvl4pPr indent="-228600" lvl="3" marL="1828800" algn="ctr">
              <a:spcBef>
                <a:spcPts val="0"/>
              </a:spcBef>
              <a:spcAft>
                <a:spcPts val="0"/>
              </a:spcAft>
              <a:buSzPts val="3300"/>
              <a:buFont typeface="Helvetica Neue Light"/>
              <a:buNone/>
              <a:defRPr sz="3300"/>
            </a:lvl4pPr>
            <a:lvl5pPr indent="-228600" lvl="4" marL="2286000" algn="ctr">
              <a:spcBef>
                <a:spcPts val="0"/>
              </a:spcBef>
              <a:spcAft>
                <a:spcPts val="0"/>
              </a:spcAft>
              <a:buSzPts val="3300"/>
              <a:buFont typeface="Helvetica Neue Light"/>
              <a:buNone/>
              <a:defRPr sz="3300"/>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31" name="Shape 31"/>
        <p:cNvGrpSpPr/>
        <p:nvPr/>
      </p:nvGrpSpPr>
      <p:grpSpPr>
        <a:xfrm>
          <a:off x="0" y="0"/>
          <a:ext cx="0" cy="0"/>
          <a:chOff x="0" y="0"/>
          <a:chExt cx="0" cy="0"/>
        </a:xfrm>
      </p:grpSpPr>
      <p:sp>
        <p:nvSpPr>
          <p:cNvPr id="32" name="Google Shape;32;p9"/>
          <p:cNvSpPr txBox="1"/>
          <p:nvPr>
            <p:ph type="title"/>
          </p:nvPr>
        </p:nvSpPr>
        <p:spPr>
          <a:xfrm>
            <a:off x="952384" y="9821"/>
            <a:ext cx="11098446" cy="3029352"/>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33" name="Shape 33"/>
        <p:cNvGrpSpPr/>
        <p:nvPr/>
      </p:nvGrpSpPr>
      <p:grpSpPr>
        <a:xfrm>
          <a:off x="0" y="0"/>
          <a:ext cx="0" cy="0"/>
          <a:chOff x="0" y="0"/>
          <a:chExt cx="0" cy="0"/>
        </a:xfrm>
      </p:grpSpPr>
      <p:sp>
        <p:nvSpPr>
          <p:cNvPr id="34" name="Google Shape;34;p10"/>
          <p:cNvSpPr txBox="1"/>
          <p:nvPr>
            <p:ph type="title"/>
          </p:nvPr>
        </p:nvSpPr>
        <p:spPr>
          <a:xfrm>
            <a:off x="952384" y="444645"/>
            <a:ext cx="11098446" cy="2159703"/>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0"/>
          <p:cNvSpPr txBox="1"/>
          <p:nvPr>
            <p:ph idx="1" type="body"/>
          </p:nvPr>
        </p:nvSpPr>
        <p:spPr>
          <a:xfrm>
            <a:off x="952384" y="2604348"/>
            <a:ext cx="11098446" cy="6288546"/>
          </a:xfrm>
          <a:prstGeom prst="rect">
            <a:avLst/>
          </a:prstGeom>
          <a:noFill/>
          <a:ln>
            <a:noFill/>
          </a:ln>
        </p:spPr>
        <p:txBody>
          <a:bodyPr anchorCtr="0" anchor="ctr" bIns="0" lIns="0" spcFirstLastPara="1" rIns="0" wrap="square" tIns="0">
            <a:noAutofit/>
          </a:bodyPr>
          <a:lstStyle>
            <a:lvl1pPr indent="-314325" lvl="0" marL="457200" algn="l">
              <a:spcBef>
                <a:spcPts val="4200"/>
              </a:spcBef>
              <a:spcAft>
                <a:spcPts val="0"/>
              </a:spcAft>
              <a:buSzPts val="1350"/>
              <a:buChar char="•"/>
              <a:defRPr/>
            </a:lvl1pPr>
            <a:lvl2pPr indent="-314325" lvl="1" marL="914400" algn="l">
              <a:spcBef>
                <a:spcPts val="4200"/>
              </a:spcBef>
              <a:spcAft>
                <a:spcPts val="0"/>
              </a:spcAft>
              <a:buSzPts val="1350"/>
              <a:buChar char="•"/>
              <a:defRPr/>
            </a:lvl2pPr>
            <a:lvl3pPr indent="-314325" lvl="2" marL="1371600" algn="l">
              <a:spcBef>
                <a:spcPts val="4200"/>
              </a:spcBef>
              <a:spcAft>
                <a:spcPts val="0"/>
              </a:spcAft>
              <a:buSzPts val="1350"/>
              <a:buChar char="•"/>
              <a:defRPr/>
            </a:lvl3pPr>
            <a:lvl4pPr indent="-314325" lvl="3" marL="1828800" algn="l">
              <a:spcBef>
                <a:spcPts val="4200"/>
              </a:spcBef>
              <a:spcAft>
                <a:spcPts val="0"/>
              </a:spcAft>
              <a:buSzPts val="1350"/>
              <a:buChar char="•"/>
              <a:defRPr/>
            </a:lvl4pPr>
            <a:lvl5pPr indent="-314325" lvl="4" marL="2286000" algn="l">
              <a:spcBef>
                <a:spcPts val="4200"/>
              </a:spcBef>
              <a:spcAft>
                <a:spcPts val="0"/>
              </a:spcAft>
              <a:buSzPts val="1350"/>
              <a:buChar char="•"/>
              <a:defRPr/>
            </a:lvl5pPr>
            <a:lvl6pPr indent="-314325" lvl="5" marL="2743200" algn="l">
              <a:spcBef>
                <a:spcPts val="4200"/>
              </a:spcBef>
              <a:spcAft>
                <a:spcPts val="0"/>
              </a:spcAft>
              <a:buSzPts val="1350"/>
              <a:buChar char="•"/>
              <a:defRPr/>
            </a:lvl6pPr>
            <a:lvl7pPr indent="-314325" lvl="6" marL="3200400" algn="l">
              <a:spcBef>
                <a:spcPts val="4200"/>
              </a:spcBef>
              <a:spcAft>
                <a:spcPts val="0"/>
              </a:spcAft>
              <a:buSzPts val="1350"/>
              <a:buChar char="•"/>
              <a:defRPr/>
            </a:lvl7pPr>
            <a:lvl8pPr indent="-314325" lvl="7" marL="3657600" algn="l">
              <a:spcBef>
                <a:spcPts val="4200"/>
              </a:spcBef>
              <a:spcAft>
                <a:spcPts val="0"/>
              </a:spcAft>
              <a:buSzPts val="1350"/>
              <a:buChar char="•"/>
              <a:defRPr/>
            </a:lvl8pPr>
            <a:lvl9pPr indent="-314325" lvl="8" marL="4114800" algn="l">
              <a:spcBef>
                <a:spcPts val="4200"/>
              </a:spcBef>
              <a:spcAft>
                <a:spcPts val="0"/>
              </a:spcAft>
              <a:buSzPts val="13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52384" y="444645"/>
            <a:ext cx="11098446" cy="2159703"/>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1pPr>
            <a:lvl2pPr lvl="1"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2pPr>
            <a:lvl3pPr lvl="2"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3pPr>
            <a:lvl4pPr lvl="3"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4pPr>
            <a:lvl5pPr lvl="4"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5pPr>
            <a:lvl6pPr lvl="5"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6pPr>
            <a:lvl7pPr lvl="6"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7pPr>
            <a:lvl8pPr lvl="7"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8pPr>
            <a:lvl9pPr lvl="8" marR="0" rtl="0" algn="ctr">
              <a:spcBef>
                <a:spcPts val="0"/>
              </a:spcBef>
              <a:spcAft>
                <a:spcPts val="0"/>
              </a:spcAft>
              <a:buSzPts val="1400"/>
              <a:buNone/>
              <a:defRPr b="0" i="0" sz="8000" u="none" cap="none" strike="noStrike">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952384" y="2604348"/>
            <a:ext cx="11098446" cy="6288546"/>
          </a:xfrm>
          <a:prstGeom prst="rect">
            <a:avLst/>
          </a:prstGeom>
          <a:noFill/>
          <a:ln>
            <a:noFill/>
          </a:ln>
        </p:spPr>
        <p:txBody>
          <a:bodyPr anchorCtr="0" anchor="ctr" bIns="0" lIns="0" spcFirstLastPara="1" rIns="0" wrap="square" tIns="0">
            <a:noAutofit/>
          </a:bodyPr>
          <a:lstStyle>
            <a:lvl1pPr indent="-404812" lvl="0" marL="4572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1pPr>
            <a:lvl2pPr indent="-404812" lvl="1" marL="9144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2pPr>
            <a:lvl3pPr indent="-404812" lvl="2" marL="13716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3pPr>
            <a:lvl4pPr indent="-404812" lvl="3" marL="18288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4pPr>
            <a:lvl5pPr indent="-404812" lvl="4" marL="22860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5pPr>
            <a:lvl6pPr indent="-404812" lvl="5" marL="27432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6pPr>
            <a:lvl7pPr indent="-404812" lvl="6" marL="32004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7pPr>
            <a:lvl8pPr indent="-404812" lvl="7" marL="36576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8pPr>
            <a:lvl9pPr indent="-404812" lvl="8" marL="4114800" marR="0" rtl="0" algn="l">
              <a:spcBef>
                <a:spcPts val="4200"/>
              </a:spcBef>
              <a:spcAft>
                <a:spcPts val="0"/>
              </a:spcAft>
              <a:buSzPts val="2775"/>
              <a:buFont typeface="Helvetica Neue Light"/>
              <a:buChar char="•"/>
              <a:defRPr b="0" i="0" sz="3700" u="none" cap="none" strike="noStrike">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jp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eu-maths-in.eu/EUMATHSIN/" TargetMode="External"/><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20"/>
          <p:cNvPicPr preferRelativeResize="0"/>
          <p:nvPr/>
        </p:nvPicPr>
        <p:blipFill rotWithShape="1">
          <a:blip r:embed="rId3">
            <a:alphaModFix/>
          </a:blip>
          <a:srcRect b="0" l="0" r="0" t="0"/>
          <a:stretch/>
        </p:blipFill>
        <p:spPr>
          <a:xfrm>
            <a:off x="-125" y="0"/>
            <a:ext cx="13004924" cy="1008950"/>
          </a:xfrm>
          <a:prstGeom prst="rect">
            <a:avLst/>
          </a:prstGeom>
          <a:noFill/>
          <a:ln>
            <a:noFill/>
          </a:ln>
        </p:spPr>
      </p:pic>
      <p:sp>
        <p:nvSpPr>
          <p:cNvPr id="61" name="Google Shape;61;p20"/>
          <p:cNvSpPr/>
          <p:nvPr/>
        </p:nvSpPr>
        <p:spPr>
          <a:xfrm>
            <a:off x="405119" y="747870"/>
            <a:ext cx="12841164" cy="488532"/>
          </a:xfrm>
          <a:prstGeom prst="rect">
            <a:avLst/>
          </a:prstGeom>
          <a:noFill/>
          <a:ln>
            <a:noFill/>
          </a:ln>
        </p:spPr>
        <p:txBody>
          <a:bodyPr anchorCtr="0" anchor="ctr" bIns="50800" lIns="50800" spcFirstLastPara="1" rIns="50800" wrap="square" tIns="50800">
            <a:noAutofit/>
          </a:bodyPr>
          <a:lstStyle/>
          <a:p>
            <a:pPr indent="-152400" lvl="1" marL="0" marR="0" rtl="0" algn="l">
              <a:lnSpc>
                <a:spcPct val="110000"/>
              </a:lnSpc>
              <a:spcBef>
                <a:spcPts val="0"/>
              </a:spcBef>
              <a:spcAft>
                <a:spcPts val="0"/>
              </a:spcAft>
              <a:buClr>
                <a:srgbClr val="66AF9E"/>
              </a:buClr>
              <a:buSzPts val="2400"/>
              <a:buFont typeface="Arial"/>
              <a:buChar char="​"/>
            </a:pPr>
            <a:r>
              <a:t/>
            </a:r>
            <a:endParaRPr b="0" i="1" sz="2400" u="none" cap="none" strike="noStrike">
              <a:solidFill>
                <a:srgbClr val="81C191"/>
              </a:solidFill>
              <a:latin typeface="Calibri"/>
              <a:ea typeface="Calibri"/>
              <a:cs typeface="Calibri"/>
              <a:sym typeface="Calibri"/>
            </a:endParaRPr>
          </a:p>
        </p:txBody>
      </p:sp>
      <p:sp>
        <p:nvSpPr>
          <p:cNvPr id="62" name="Google Shape;62;p20"/>
          <p:cNvSpPr/>
          <p:nvPr/>
        </p:nvSpPr>
        <p:spPr>
          <a:xfrm>
            <a:off x="394025" y="2800075"/>
            <a:ext cx="3132600" cy="23058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0" i="0" lang="en-US" sz="2200" u="none" cap="none" strike="noStrike">
                <a:solidFill>
                  <a:srgbClr val="66AF9E"/>
                </a:solidFill>
                <a:latin typeface="Libre Franklin"/>
                <a:ea typeface="Libre Franklin"/>
                <a:cs typeface="Libre Franklin"/>
                <a:sym typeface="Libre Franklin"/>
              </a:rPr>
              <a:t>PROBLEM DESCRIPTION</a:t>
            </a:r>
            <a:endParaRPr/>
          </a:p>
          <a:p>
            <a:pPr indent="0" lvl="0" marL="0" marR="0" rtl="0" algn="just">
              <a:spcBef>
                <a:spcPts val="2313"/>
              </a:spcBef>
              <a:spcAft>
                <a:spcPts val="0"/>
              </a:spcAft>
              <a:buNone/>
            </a:pPr>
            <a:r>
              <a:rPr lang="en-US" sz="1600">
                <a:solidFill>
                  <a:srgbClr val="897C57"/>
                </a:solidFill>
                <a:latin typeface="Libre Franklin"/>
                <a:ea typeface="Libre Franklin"/>
                <a:cs typeface="Libre Franklin"/>
                <a:sym typeface="Libre Franklin"/>
              </a:rPr>
              <a:t>Training in many sports includes the practice of </a:t>
            </a:r>
            <a:r>
              <a:rPr b="1" lang="en-US" sz="1600">
                <a:solidFill>
                  <a:srgbClr val="897C57"/>
                </a:solidFill>
                <a:latin typeface="Libre Franklin"/>
                <a:ea typeface="Libre Franklin"/>
                <a:cs typeface="Libre Franklin"/>
                <a:sym typeface="Libre Franklin"/>
              </a:rPr>
              <a:t>harmonized strategic movements</a:t>
            </a:r>
            <a:r>
              <a:rPr lang="en-US" sz="1600">
                <a:solidFill>
                  <a:srgbClr val="897C57"/>
                </a:solidFill>
                <a:latin typeface="Libre Franklin"/>
                <a:ea typeface="Libre Franklin"/>
                <a:cs typeface="Libre Franklin"/>
                <a:sym typeface="Libre Franklin"/>
              </a:rPr>
              <a:t>. The laser system aims to </a:t>
            </a:r>
            <a:r>
              <a:rPr b="1" lang="en-US" sz="1600">
                <a:solidFill>
                  <a:srgbClr val="897C57"/>
                </a:solidFill>
                <a:latin typeface="Libre Franklin"/>
                <a:ea typeface="Libre Franklin"/>
                <a:cs typeface="Libre Franklin"/>
                <a:sym typeface="Libre Franklin"/>
              </a:rPr>
              <a:t>i</a:t>
            </a:r>
            <a:r>
              <a:rPr b="1" lang="en-US" sz="1600">
                <a:solidFill>
                  <a:srgbClr val="897C57"/>
                </a:solidFill>
                <a:latin typeface="Libre Franklin"/>
                <a:ea typeface="Libre Franklin"/>
                <a:cs typeface="Libre Franklin"/>
                <a:sym typeface="Libre Franklin"/>
              </a:rPr>
              <a:t>lluminate dynamic paths</a:t>
            </a:r>
            <a:r>
              <a:rPr lang="en-US" sz="1600">
                <a:solidFill>
                  <a:srgbClr val="897C57"/>
                </a:solidFill>
                <a:latin typeface="Libre Franklin"/>
                <a:ea typeface="Libre Franklin"/>
                <a:cs typeface="Libre Franklin"/>
                <a:sym typeface="Libre Franklin"/>
              </a:rPr>
              <a:t> of the players.</a:t>
            </a:r>
            <a:endParaRPr/>
          </a:p>
        </p:txBody>
      </p:sp>
      <p:sp>
        <p:nvSpPr>
          <p:cNvPr id="63" name="Google Shape;63;p20"/>
          <p:cNvSpPr/>
          <p:nvPr/>
        </p:nvSpPr>
        <p:spPr>
          <a:xfrm>
            <a:off x="405100" y="6127375"/>
            <a:ext cx="3132600" cy="2512800"/>
          </a:xfrm>
          <a:prstGeom prst="rect">
            <a:avLst/>
          </a:prstGeom>
          <a:noFill/>
          <a:ln>
            <a:noFill/>
          </a:ln>
        </p:spPr>
        <p:txBody>
          <a:bodyPr anchorCtr="0" anchor="ctr" bIns="50800" lIns="50800" spcFirstLastPara="1" rIns="50800" wrap="square" tIns="50800">
            <a:noAutofit/>
          </a:bodyPr>
          <a:lstStyle/>
          <a:p>
            <a:pPr indent="0" lvl="0" marL="0" marR="0" rtl="0" algn="l">
              <a:spcBef>
                <a:spcPts val="0"/>
              </a:spcBef>
              <a:spcAft>
                <a:spcPts val="0"/>
              </a:spcAft>
              <a:buNone/>
            </a:pPr>
            <a:r>
              <a:rPr b="0" i="0" lang="en-US" sz="2200" u="none" cap="none" strike="noStrike">
                <a:solidFill>
                  <a:srgbClr val="66AF9E"/>
                </a:solidFill>
                <a:latin typeface="Libre Franklin"/>
                <a:ea typeface="Libre Franklin"/>
                <a:cs typeface="Libre Franklin"/>
                <a:sym typeface="Libre Franklin"/>
              </a:rPr>
              <a:t>CHALLENGES </a:t>
            </a:r>
            <a:endParaRPr/>
          </a:p>
          <a:p>
            <a:pPr indent="0" lvl="0" marL="0" marR="0" rtl="0" algn="l">
              <a:spcBef>
                <a:spcPts val="600"/>
              </a:spcBef>
              <a:spcAft>
                <a:spcPts val="0"/>
              </a:spcAft>
              <a:buNone/>
            </a:pPr>
            <a:r>
              <a:rPr b="0" i="0" lang="en-US" sz="2200" u="none" cap="none" strike="noStrike">
                <a:solidFill>
                  <a:srgbClr val="66AF9E"/>
                </a:solidFill>
                <a:latin typeface="Libre Franklin"/>
                <a:ea typeface="Libre Franklin"/>
                <a:cs typeface="Libre Franklin"/>
                <a:sym typeface="Libre Franklin"/>
              </a:rPr>
              <a:t>AND GOALS</a:t>
            </a:r>
            <a:endParaRPr b="0" i="0" sz="2200" u="none" cap="none" strike="noStrike">
              <a:solidFill>
                <a:srgbClr val="66AF9E"/>
              </a:solidFill>
              <a:latin typeface="Libre Franklin"/>
              <a:ea typeface="Libre Franklin"/>
              <a:cs typeface="Libre Franklin"/>
              <a:sym typeface="Libre Franklin"/>
            </a:endParaRPr>
          </a:p>
          <a:p>
            <a:pPr indent="0" lvl="0" marL="0" marR="0" rtl="0" algn="just">
              <a:spcBef>
                <a:spcPts val="1200"/>
              </a:spcBef>
              <a:spcAft>
                <a:spcPts val="0"/>
              </a:spcAft>
              <a:buNone/>
            </a:pPr>
            <a:r>
              <a:rPr lang="en-US" sz="1600">
                <a:solidFill>
                  <a:srgbClr val="887B56"/>
                </a:solidFill>
                <a:latin typeface="Libre Franklin"/>
                <a:ea typeface="Libre Franklin"/>
                <a:cs typeface="Libre Franklin"/>
                <a:sym typeface="Libre Franklin"/>
              </a:rPr>
              <a:t>Find the optimal number and placement of the lasers, and the best possible assignment of the players to the lasers, such that in minimal cost the illumination is feasible and satisfies the visibility constraints.</a:t>
            </a:r>
            <a:endParaRPr/>
          </a:p>
        </p:txBody>
      </p:sp>
      <p:sp>
        <p:nvSpPr>
          <p:cNvPr id="64" name="Google Shape;64;p20"/>
          <p:cNvSpPr/>
          <p:nvPr/>
        </p:nvSpPr>
        <p:spPr>
          <a:xfrm>
            <a:off x="394016" y="2081939"/>
            <a:ext cx="12071536" cy="718145"/>
          </a:xfrm>
          <a:prstGeom prst="rect">
            <a:avLst/>
          </a:prstGeom>
          <a:noFill/>
          <a:ln>
            <a:noFill/>
          </a:ln>
        </p:spPr>
        <p:txBody>
          <a:bodyPr anchorCtr="0" anchor="ctr" bIns="50800" lIns="50800" spcFirstLastPara="1" rIns="50800" wrap="square" tIns="50800">
            <a:noAutofit/>
          </a:bodyPr>
          <a:lstStyle/>
          <a:p>
            <a:pPr indent="0" lvl="0" marL="0" marR="0" rtl="0" algn="r">
              <a:spcBef>
                <a:spcPts val="0"/>
              </a:spcBef>
              <a:spcAft>
                <a:spcPts val="0"/>
              </a:spcAft>
              <a:buNone/>
            </a:pPr>
            <a:r>
              <a:rPr b="0" i="0" lang="en-US" sz="2000" u="none" cap="none" strike="noStrike">
                <a:solidFill>
                  <a:srgbClr val="887B56"/>
                </a:solidFill>
                <a:latin typeface="Libre Franklin"/>
                <a:ea typeface="Libre Franklin"/>
                <a:cs typeface="Libre Franklin"/>
                <a:sym typeface="Libre Franklin"/>
              </a:rPr>
              <a:t>PRODUCTIVE SECTOR: </a:t>
            </a:r>
            <a:r>
              <a:rPr lang="en-US" sz="2000">
                <a:solidFill>
                  <a:srgbClr val="887B56"/>
                </a:solidFill>
                <a:latin typeface="Libre Franklin"/>
                <a:ea typeface="Libre Franklin"/>
                <a:cs typeface="Libre Franklin"/>
                <a:sym typeface="Libre Franklin"/>
              </a:rPr>
              <a:t>Sport, training, performance</a:t>
            </a:r>
            <a:endParaRPr/>
          </a:p>
          <a:p>
            <a:pPr indent="0" lvl="0" marL="0" marR="0" rtl="0" algn="r">
              <a:spcBef>
                <a:spcPts val="0"/>
              </a:spcBef>
              <a:spcAft>
                <a:spcPts val="0"/>
              </a:spcAft>
              <a:buNone/>
            </a:pPr>
            <a:r>
              <a:t/>
            </a:r>
            <a:endParaRPr b="0" i="0" sz="2000" u="none" cap="none" strike="noStrike">
              <a:solidFill>
                <a:srgbClr val="897C57"/>
              </a:solidFill>
              <a:latin typeface="Calibri"/>
              <a:ea typeface="Calibri"/>
              <a:cs typeface="Calibri"/>
              <a:sym typeface="Calibri"/>
            </a:endParaRPr>
          </a:p>
        </p:txBody>
      </p:sp>
      <p:sp>
        <p:nvSpPr>
          <p:cNvPr id="65" name="Google Shape;65;p20"/>
          <p:cNvSpPr txBox="1"/>
          <p:nvPr/>
        </p:nvSpPr>
        <p:spPr>
          <a:xfrm flipH="1">
            <a:off x="4334775" y="2877150"/>
            <a:ext cx="8130000" cy="2889000"/>
          </a:xfrm>
          <a:prstGeom prst="rect">
            <a:avLst/>
          </a:prstGeom>
          <a:noFill/>
          <a:ln>
            <a:noFill/>
          </a:ln>
        </p:spPr>
        <p:txBody>
          <a:bodyPr anchorCtr="0" anchor="ctr" bIns="50800" lIns="50800" spcFirstLastPara="1" rIns="50800" wrap="square" tIns="50800">
            <a:noAutofit/>
          </a:bodyPr>
          <a:lstStyle/>
          <a:p>
            <a:pPr indent="0" lvl="0" marL="0" marR="0" rtl="0" algn="l">
              <a:lnSpc>
                <a:spcPct val="120000"/>
              </a:lnSpc>
              <a:spcBef>
                <a:spcPts val="0"/>
              </a:spcBef>
              <a:spcAft>
                <a:spcPts val="0"/>
              </a:spcAft>
              <a:buNone/>
            </a:pPr>
            <a:r>
              <a:rPr b="0" i="0" lang="en-US" sz="2200" u="none" cap="none" strike="noStrike">
                <a:solidFill>
                  <a:srgbClr val="81C191"/>
                </a:solidFill>
                <a:latin typeface="Libre Franklin"/>
                <a:ea typeface="Libre Franklin"/>
                <a:cs typeface="Libre Franklin"/>
                <a:sym typeface="Libre Franklin"/>
              </a:rPr>
              <a:t>MATHEMATICAL AND COMPUTATIONAL METHODS </a:t>
            </a:r>
            <a:endParaRPr/>
          </a:p>
          <a:p>
            <a:pPr indent="0" lvl="0" marL="0" marR="0" rtl="0" algn="just">
              <a:spcBef>
                <a:spcPts val="2313"/>
              </a:spcBef>
              <a:spcAft>
                <a:spcPts val="0"/>
              </a:spcAft>
              <a:buNone/>
            </a:pPr>
            <a:r>
              <a:rPr lang="en-US" sz="1600">
                <a:solidFill>
                  <a:srgbClr val="897C57"/>
                </a:solidFill>
                <a:latin typeface="Libre Franklin"/>
                <a:ea typeface="Libre Franklin"/>
                <a:cs typeface="Libre Franklin"/>
                <a:sym typeface="Libre Franklin"/>
              </a:rPr>
              <a:t>First, the optimal number and location of the lasers are determined modelling the problem as a rectangle covering problem, resulting in a Mixed Integer Linear Programming problem. In order to solve this hard problem, a constraint generation approach is </a:t>
            </a:r>
            <a:r>
              <a:rPr b="0" i="0" lang="en-US" sz="1600" u="none" cap="none" strike="noStrike">
                <a:solidFill>
                  <a:srgbClr val="897C57"/>
                </a:solidFill>
                <a:latin typeface="Libre Franklin"/>
                <a:ea typeface="Libre Franklin"/>
                <a:cs typeface="Libre Franklin"/>
                <a:sym typeface="Libre Franklin"/>
              </a:rPr>
              <a:t> developed, that </a:t>
            </a:r>
            <a:r>
              <a:rPr lang="en-US" sz="1600">
                <a:solidFill>
                  <a:srgbClr val="897C57"/>
                </a:solidFill>
                <a:latin typeface="Libre Franklin"/>
                <a:ea typeface="Libre Franklin"/>
                <a:cs typeface="Libre Franklin"/>
                <a:sym typeface="Libre Franklin"/>
              </a:rPr>
              <a:t>can solve any real-size problems.</a:t>
            </a:r>
            <a:br>
              <a:rPr lang="en-US" sz="1600">
                <a:solidFill>
                  <a:srgbClr val="897C57"/>
                </a:solidFill>
                <a:latin typeface="Libre Franklin"/>
                <a:ea typeface="Libre Franklin"/>
                <a:cs typeface="Libre Franklin"/>
                <a:sym typeface="Libre Franklin"/>
              </a:rPr>
            </a:br>
            <a:r>
              <a:rPr lang="en-US" sz="1600">
                <a:solidFill>
                  <a:srgbClr val="897C57"/>
                </a:solidFill>
                <a:latin typeface="Libre Franklin"/>
                <a:ea typeface="Libre Franklin"/>
                <a:cs typeface="Libre Franklin"/>
                <a:sym typeface="Libre Franklin"/>
              </a:rPr>
              <a:t>Next, for a given dataset describing the dynamic paths of the players the assignment of players to lasers have to be determined, such that the </a:t>
            </a:r>
            <a:r>
              <a:rPr lang="en-US" sz="1600">
                <a:solidFill>
                  <a:srgbClr val="897C57"/>
                </a:solidFill>
                <a:latin typeface="Libre Franklin"/>
                <a:ea typeface="Libre Franklin"/>
                <a:cs typeface="Libre Franklin"/>
                <a:sym typeface="Libre Franklin"/>
              </a:rPr>
              <a:t>brightness</a:t>
            </a:r>
            <a:r>
              <a:rPr lang="en-US" sz="1600">
                <a:solidFill>
                  <a:srgbClr val="897C57"/>
                </a:solidFill>
                <a:latin typeface="Libre Franklin"/>
                <a:ea typeface="Libre Franklin"/>
                <a:cs typeface="Libre Franklin"/>
                <a:sym typeface="Libre Franklin"/>
              </a:rPr>
              <a:t> of each point satisfy the visibility constraints. This </a:t>
            </a:r>
            <a:r>
              <a:rPr lang="en-US" sz="1600">
                <a:solidFill>
                  <a:srgbClr val="897C57"/>
                </a:solidFill>
                <a:latin typeface="Libre Franklin"/>
                <a:ea typeface="Libre Franklin"/>
                <a:cs typeface="Libre Franklin"/>
                <a:sym typeface="Libre Franklin"/>
              </a:rPr>
              <a:t>assignment</a:t>
            </a:r>
            <a:r>
              <a:rPr lang="en-US" sz="1600">
                <a:solidFill>
                  <a:srgbClr val="897C57"/>
                </a:solidFill>
                <a:latin typeface="Libre Franklin"/>
                <a:ea typeface="Libre Franklin"/>
                <a:cs typeface="Libre Franklin"/>
                <a:sym typeface="Libre Franklin"/>
              </a:rPr>
              <a:t> can be seen as an online problem, as each </a:t>
            </a:r>
            <a:r>
              <a:rPr lang="en-US" sz="1600">
                <a:solidFill>
                  <a:srgbClr val="897C57"/>
                </a:solidFill>
                <a:latin typeface="Libre Franklin"/>
                <a:ea typeface="Libre Franklin"/>
                <a:cs typeface="Libre Franklin"/>
                <a:sym typeface="Libre Franklin"/>
              </a:rPr>
              <a:t>assignment</a:t>
            </a:r>
            <a:r>
              <a:rPr lang="en-US" sz="1600">
                <a:solidFill>
                  <a:srgbClr val="897C57"/>
                </a:solidFill>
                <a:latin typeface="Libre Franklin"/>
                <a:ea typeface="Libre Franklin"/>
                <a:cs typeface="Libre Franklin"/>
                <a:sym typeface="Libre Franklin"/>
              </a:rPr>
              <a:t> and illumination  have to be done in </a:t>
            </a:r>
            <a:r>
              <a:rPr lang="en-US" sz="1600">
                <a:solidFill>
                  <a:srgbClr val="897C57"/>
                </a:solidFill>
                <a:latin typeface="Libre Franklin"/>
                <a:ea typeface="Libre Franklin"/>
                <a:cs typeface="Libre Franklin"/>
                <a:sym typeface="Libre Franklin"/>
              </a:rPr>
              <a:t>milliseconds.</a:t>
            </a:r>
            <a:endParaRPr sz="1600">
              <a:solidFill>
                <a:srgbClr val="897C57"/>
              </a:solidFill>
              <a:latin typeface="Libre Franklin"/>
              <a:ea typeface="Libre Franklin"/>
              <a:cs typeface="Libre Franklin"/>
              <a:sym typeface="Libre Franklin"/>
            </a:endParaRPr>
          </a:p>
        </p:txBody>
      </p:sp>
      <p:sp>
        <p:nvSpPr>
          <p:cNvPr id="66" name="Google Shape;66;p20"/>
          <p:cNvSpPr/>
          <p:nvPr/>
        </p:nvSpPr>
        <p:spPr>
          <a:xfrm>
            <a:off x="115743" y="1453763"/>
            <a:ext cx="12349513" cy="718145"/>
          </a:xfrm>
          <a:prstGeom prst="rect">
            <a:avLst/>
          </a:prstGeom>
          <a:noFill/>
          <a:ln>
            <a:noFill/>
          </a:ln>
        </p:spPr>
        <p:txBody>
          <a:bodyPr anchorCtr="0" anchor="ctr" bIns="50800" lIns="50800" spcFirstLastPara="1" rIns="50800" wrap="square" tIns="50800">
            <a:noAutofit/>
          </a:bodyPr>
          <a:lstStyle/>
          <a:p>
            <a:pPr indent="0" lvl="0" marL="0" marR="0" rtl="0" algn="r">
              <a:spcBef>
                <a:spcPts val="0"/>
              </a:spcBef>
              <a:spcAft>
                <a:spcPts val="0"/>
              </a:spcAft>
              <a:buNone/>
            </a:pPr>
            <a:r>
              <a:rPr b="0" i="0" lang="en-US" sz="2000" u="none" cap="none" strike="noStrike">
                <a:solidFill>
                  <a:srgbClr val="887B56"/>
                </a:solidFill>
                <a:latin typeface="Libre Franklin"/>
                <a:ea typeface="Libre Franklin"/>
                <a:cs typeface="Libre Franklin"/>
                <a:sym typeface="Libre Franklin"/>
              </a:rPr>
              <a:t>H2020 SOCIETAL CHALLENGES:  Include the more appropriated challenge</a:t>
            </a:r>
            <a:endParaRPr/>
          </a:p>
          <a:p>
            <a:pPr indent="0" lvl="0" marL="0" marR="0" rtl="0" algn="r">
              <a:spcBef>
                <a:spcPts val="0"/>
              </a:spcBef>
              <a:spcAft>
                <a:spcPts val="0"/>
              </a:spcAft>
              <a:buNone/>
            </a:pPr>
            <a:r>
              <a:t/>
            </a:r>
            <a:endParaRPr b="0" i="0" sz="2000" u="none" cap="none" strike="noStrike">
              <a:solidFill>
                <a:srgbClr val="897C57"/>
              </a:solidFill>
              <a:latin typeface="Calibri"/>
              <a:ea typeface="Calibri"/>
              <a:cs typeface="Calibri"/>
              <a:sym typeface="Calibri"/>
            </a:endParaRPr>
          </a:p>
        </p:txBody>
      </p:sp>
      <p:sp>
        <p:nvSpPr>
          <p:cNvPr id="67" name="Google Shape;67;p20"/>
          <p:cNvSpPr txBox="1"/>
          <p:nvPr/>
        </p:nvSpPr>
        <p:spPr>
          <a:xfrm>
            <a:off x="10340013" y="7034406"/>
            <a:ext cx="1836552" cy="1518364"/>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rPr lang="en-US">
                <a:solidFill>
                  <a:srgbClr val="897C57"/>
                </a:solidFill>
                <a:latin typeface="Calibri"/>
                <a:ea typeface="Calibri"/>
                <a:cs typeface="Calibri"/>
                <a:sym typeface="Calibri"/>
              </a:rPr>
              <a:t>8 lasers with their area of illumination and the assignment of 12 players to the lasers.</a:t>
            </a:r>
            <a:endParaRPr/>
          </a:p>
          <a:p>
            <a:pPr indent="0" lvl="0" marL="0" marR="0" rtl="0" algn="ctr">
              <a:lnSpc>
                <a:spcPct val="100000"/>
              </a:lnSpc>
              <a:spcBef>
                <a:spcPts val="0"/>
              </a:spcBef>
              <a:spcAft>
                <a:spcPts val="0"/>
              </a:spcAft>
              <a:buSzPts val="3600"/>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68" name="Google Shape;68;p20"/>
          <p:cNvSpPr txBox="1"/>
          <p:nvPr/>
        </p:nvSpPr>
        <p:spPr>
          <a:xfrm>
            <a:off x="405125" y="134797"/>
            <a:ext cx="12748562"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rgbClr val="887B56"/>
                </a:solidFill>
                <a:latin typeface="Calibri"/>
                <a:ea typeface="Calibri"/>
                <a:cs typeface="Calibri"/>
                <a:sym typeface="Calibri"/>
              </a:rPr>
              <a:t>OPTIMAL LASER SYSTEM FOR MOTION ILLUMINATION</a:t>
            </a:r>
            <a:endParaRPr/>
          </a:p>
        </p:txBody>
      </p:sp>
      <p:pic>
        <p:nvPicPr>
          <p:cNvPr id="69" name="Google Shape;69;p20"/>
          <p:cNvPicPr preferRelativeResize="0"/>
          <p:nvPr/>
        </p:nvPicPr>
        <p:blipFill>
          <a:blip r:embed="rId4">
            <a:alphaModFix/>
          </a:blip>
          <a:stretch>
            <a:fillRect/>
          </a:stretch>
        </p:blipFill>
        <p:spPr>
          <a:xfrm>
            <a:off x="5571725" y="5843237"/>
            <a:ext cx="4434826" cy="3533299"/>
          </a:xfrm>
          <a:prstGeom prst="rect">
            <a:avLst/>
          </a:prstGeom>
          <a:noFill/>
          <a:ln>
            <a:noFill/>
          </a:ln>
        </p:spPr>
      </p:pic>
      <p:pic>
        <p:nvPicPr>
          <p:cNvPr id="70" name="Google Shape;70;p20"/>
          <p:cNvPicPr preferRelativeResize="0"/>
          <p:nvPr/>
        </p:nvPicPr>
        <p:blipFill rotWithShape="1">
          <a:blip r:embed="rId5">
            <a:alphaModFix/>
          </a:blip>
          <a:srcRect b="0" l="0" r="0" t="0"/>
          <a:stretch/>
        </p:blipFill>
        <p:spPr>
          <a:xfrm>
            <a:off x="394027" y="1162942"/>
            <a:ext cx="1754597" cy="1008956"/>
          </a:xfrm>
          <a:prstGeom prst="rect">
            <a:avLst/>
          </a:prstGeom>
          <a:noFill/>
          <a:ln>
            <a:noFill/>
          </a:ln>
        </p:spPr>
      </p:pic>
      <p:pic>
        <p:nvPicPr>
          <p:cNvPr id="71" name="Google Shape;71;p20"/>
          <p:cNvPicPr preferRelativeResize="0"/>
          <p:nvPr/>
        </p:nvPicPr>
        <p:blipFill rotWithShape="1">
          <a:blip r:embed="rId6">
            <a:alphaModFix/>
          </a:blip>
          <a:srcRect b="0" l="0" r="0" t="0"/>
          <a:stretch/>
        </p:blipFill>
        <p:spPr>
          <a:xfrm>
            <a:off x="10253412" y="8795500"/>
            <a:ext cx="2009775" cy="58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21"/>
          <p:cNvPicPr preferRelativeResize="0"/>
          <p:nvPr/>
        </p:nvPicPr>
        <p:blipFill rotWithShape="1">
          <a:blip r:embed="rId3">
            <a:alphaModFix/>
          </a:blip>
          <a:srcRect b="0" l="0" r="0" t="0"/>
          <a:stretch/>
        </p:blipFill>
        <p:spPr>
          <a:xfrm>
            <a:off x="-131" y="1"/>
            <a:ext cx="13004932" cy="1128900"/>
          </a:xfrm>
          <a:prstGeom prst="rect">
            <a:avLst/>
          </a:prstGeom>
          <a:noFill/>
          <a:ln>
            <a:noFill/>
          </a:ln>
        </p:spPr>
      </p:pic>
      <p:sp>
        <p:nvSpPr>
          <p:cNvPr id="77" name="Google Shape;77;p21"/>
          <p:cNvSpPr/>
          <p:nvPr/>
        </p:nvSpPr>
        <p:spPr>
          <a:xfrm>
            <a:off x="9163295" y="1876115"/>
            <a:ext cx="3251700" cy="5238000"/>
          </a:xfrm>
          <a:prstGeom prst="rect">
            <a:avLst/>
          </a:prstGeom>
          <a:solidFill>
            <a:schemeClr val="lt1"/>
          </a:solid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SzPts val="3600"/>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78" name="Google Shape;78;p21"/>
          <p:cNvSpPr/>
          <p:nvPr/>
        </p:nvSpPr>
        <p:spPr>
          <a:xfrm>
            <a:off x="9163750" y="2646324"/>
            <a:ext cx="3250800" cy="3892500"/>
          </a:xfrm>
          <a:prstGeom prst="rect">
            <a:avLst/>
          </a:prstGeom>
          <a:noFill/>
          <a:ln>
            <a:noFill/>
          </a:ln>
        </p:spPr>
        <p:txBody>
          <a:bodyPr anchorCtr="0" anchor="ctr" bIns="325100" lIns="325100" spcFirstLastPara="1" rIns="325100" wrap="square" tIns="325100">
            <a:noAutofit/>
          </a:bodyPr>
          <a:lstStyle/>
          <a:p>
            <a:pPr indent="0" lvl="0" marL="0" marR="0" rtl="0" algn="r">
              <a:spcBef>
                <a:spcPts val="0"/>
              </a:spcBef>
              <a:spcAft>
                <a:spcPts val="0"/>
              </a:spcAft>
              <a:buNone/>
            </a:pPr>
            <a:r>
              <a:rPr lang="en-US" sz="1800">
                <a:solidFill>
                  <a:srgbClr val="887B56"/>
                </a:solidFill>
                <a:latin typeface="Libre Franklin"/>
                <a:ea typeface="Libre Franklin"/>
                <a:cs typeface="Libre Franklin"/>
                <a:sym typeface="Libre Franklin"/>
              </a:rPr>
              <a:t>Possibility to </a:t>
            </a:r>
            <a:r>
              <a:rPr lang="en-US" sz="2200">
                <a:solidFill>
                  <a:srgbClr val="887B56"/>
                </a:solidFill>
                <a:latin typeface="Libre Franklin"/>
                <a:ea typeface="Libre Franklin"/>
                <a:cs typeface="Libre Franklin"/>
                <a:sym typeface="Libre Franklin"/>
              </a:rPr>
              <a:t>control a laser system</a:t>
            </a:r>
            <a:r>
              <a:rPr lang="en-US" sz="1800">
                <a:solidFill>
                  <a:srgbClr val="887B56"/>
                </a:solidFill>
                <a:latin typeface="Libre Franklin"/>
                <a:ea typeface="Libre Franklin"/>
                <a:cs typeface="Libre Franklin"/>
                <a:sym typeface="Libre Franklin"/>
              </a:rPr>
              <a:t> is proven, </a:t>
            </a:r>
            <a:r>
              <a:rPr lang="en-US" sz="2000">
                <a:solidFill>
                  <a:srgbClr val="887B56"/>
                </a:solidFill>
                <a:latin typeface="Libre Franklin"/>
                <a:ea typeface="Libre Franklin"/>
                <a:cs typeface="Libre Franklin"/>
                <a:sym typeface="Libre Franklin"/>
              </a:rPr>
              <a:t>optimal locations of the laser units </a:t>
            </a:r>
            <a:r>
              <a:rPr lang="en-US" sz="1800">
                <a:solidFill>
                  <a:srgbClr val="887B56"/>
                </a:solidFill>
                <a:latin typeface="Libre Franklin"/>
                <a:ea typeface="Libre Franklin"/>
                <a:cs typeface="Libre Franklin"/>
                <a:sym typeface="Libre Franklin"/>
              </a:rPr>
              <a:t>can be computed, and </a:t>
            </a:r>
            <a:r>
              <a:rPr lang="en-US" sz="2200">
                <a:solidFill>
                  <a:srgbClr val="887B56"/>
                </a:solidFill>
                <a:latin typeface="Libre Franklin"/>
                <a:ea typeface="Libre Franklin"/>
                <a:cs typeface="Libre Franklin"/>
                <a:sym typeface="Libre Franklin"/>
              </a:rPr>
              <a:t>optimal brightness of the illuminated points </a:t>
            </a:r>
            <a:r>
              <a:rPr lang="en-US" sz="1800">
                <a:solidFill>
                  <a:srgbClr val="887B56"/>
                </a:solidFill>
                <a:latin typeface="Libre Franklin"/>
                <a:ea typeface="Libre Franklin"/>
                <a:cs typeface="Libre Franklin"/>
                <a:sym typeface="Libre Franklin"/>
              </a:rPr>
              <a:t>is satisfied.</a:t>
            </a:r>
            <a:endParaRPr sz="1800">
              <a:solidFill>
                <a:srgbClr val="887B56"/>
              </a:solidFill>
              <a:latin typeface="Libre Franklin"/>
              <a:ea typeface="Libre Franklin"/>
              <a:cs typeface="Libre Franklin"/>
              <a:sym typeface="Libre Franklin"/>
            </a:endParaRPr>
          </a:p>
          <a:p>
            <a:pPr indent="0" lvl="0" marL="0" marR="0" rtl="0" algn="r">
              <a:spcBef>
                <a:spcPts val="0"/>
              </a:spcBef>
              <a:spcAft>
                <a:spcPts val="0"/>
              </a:spcAft>
              <a:buNone/>
            </a:pPr>
            <a:r>
              <a:t/>
            </a:r>
            <a:endParaRPr b="0" i="0" sz="2200" u="none" cap="none" strike="noStrike">
              <a:solidFill>
                <a:srgbClr val="887B56"/>
              </a:solidFill>
              <a:latin typeface="Libre Franklin"/>
              <a:ea typeface="Libre Franklin"/>
              <a:cs typeface="Libre Franklin"/>
              <a:sym typeface="Libre Franklin"/>
            </a:endParaRPr>
          </a:p>
        </p:txBody>
      </p:sp>
      <p:sp>
        <p:nvSpPr>
          <p:cNvPr id="79" name="Google Shape;79;p21"/>
          <p:cNvSpPr/>
          <p:nvPr/>
        </p:nvSpPr>
        <p:spPr>
          <a:xfrm>
            <a:off x="902725" y="2719700"/>
            <a:ext cx="7987200" cy="3084300"/>
          </a:xfrm>
          <a:prstGeom prst="rect">
            <a:avLst/>
          </a:prstGeom>
          <a:noFill/>
          <a:ln>
            <a:noFill/>
          </a:ln>
        </p:spPr>
        <p:txBody>
          <a:bodyPr anchorCtr="0" anchor="t" bIns="0" lIns="0" spcFirstLastPara="1" rIns="0" wrap="square" tIns="0">
            <a:noAutofit/>
          </a:bodyPr>
          <a:lstStyle/>
          <a:p>
            <a:pPr indent="-114300" lvl="0" marL="0" marR="0" rtl="0" algn="just">
              <a:lnSpc>
                <a:spcPct val="135000"/>
              </a:lnSpc>
              <a:spcBef>
                <a:spcPts val="0"/>
              </a:spcBef>
              <a:spcAft>
                <a:spcPts val="0"/>
              </a:spcAft>
              <a:buClr>
                <a:srgbClr val="66AF9E"/>
              </a:buClr>
              <a:buSzPts val="1800"/>
              <a:buFont typeface="Arial"/>
              <a:buChar char="​"/>
            </a:pPr>
            <a:r>
              <a:rPr lang="en-US" sz="1800">
                <a:solidFill>
                  <a:srgbClr val="81C191"/>
                </a:solidFill>
                <a:latin typeface="Libre Franklin"/>
                <a:ea typeface="Libre Franklin"/>
                <a:cs typeface="Libre Franklin"/>
                <a:sym typeface="Libre Franklin"/>
              </a:rPr>
              <a:t>A Mixed Integer Linear Programming model, including a constraint generation approach is developed to solve the real-life location problem of the lasers minimizing the cost of the system.</a:t>
            </a:r>
            <a:endParaRPr sz="1800">
              <a:solidFill>
                <a:srgbClr val="81C191"/>
              </a:solidFill>
              <a:latin typeface="Libre Franklin"/>
              <a:ea typeface="Libre Franklin"/>
              <a:cs typeface="Libre Franklin"/>
              <a:sym typeface="Libre Franklin"/>
            </a:endParaRPr>
          </a:p>
          <a:p>
            <a:pPr indent="-114300" lvl="0" marL="0" marR="0" rtl="0" algn="just">
              <a:lnSpc>
                <a:spcPct val="135000"/>
              </a:lnSpc>
              <a:spcBef>
                <a:spcPts val="0"/>
              </a:spcBef>
              <a:spcAft>
                <a:spcPts val="0"/>
              </a:spcAft>
              <a:buClr>
                <a:srgbClr val="81C191"/>
              </a:buClr>
              <a:buSzPts val="1800"/>
              <a:buFont typeface="Libre Franklin"/>
              <a:buChar char="​"/>
            </a:pPr>
            <a:r>
              <a:rPr lang="en-US" sz="1800">
                <a:solidFill>
                  <a:srgbClr val="81C191"/>
                </a:solidFill>
                <a:latin typeface="Libre Franklin"/>
                <a:ea typeface="Libre Franklin"/>
                <a:cs typeface="Libre Franklin"/>
                <a:sym typeface="Libre Franklin"/>
              </a:rPr>
              <a:t>The assignment of players </a:t>
            </a:r>
            <a:r>
              <a:rPr lang="en-US" sz="1800">
                <a:solidFill>
                  <a:srgbClr val="81C191"/>
                </a:solidFill>
                <a:latin typeface="Libre Franklin"/>
                <a:ea typeface="Libre Franklin"/>
                <a:cs typeface="Libre Franklin"/>
                <a:sym typeface="Libre Franklin"/>
              </a:rPr>
              <a:t>to lasers to be illuminated by is done by heuristic procedures, maximizing the minimum brightness of the illuminated points. The control of the laser beam is done by a two-mirror scanner,  through a digital-analog converter, which is controlled by the developed program.</a:t>
            </a:r>
            <a:endParaRPr b="0" i="0" sz="3700" u="none" cap="none" strike="noStrike">
              <a:solidFill>
                <a:srgbClr val="81C191"/>
              </a:solidFill>
              <a:latin typeface="Libre Franklin"/>
              <a:ea typeface="Libre Franklin"/>
              <a:cs typeface="Libre Franklin"/>
              <a:sym typeface="Libre Franklin"/>
            </a:endParaRPr>
          </a:p>
        </p:txBody>
      </p:sp>
      <p:cxnSp>
        <p:nvCxnSpPr>
          <p:cNvPr id="80" name="Google Shape;80;p21"/>
          <p:cNvCxnSpPr/>
          <p:nvPr/>
        </p:nvCxnSpPr>
        <p:spPr>
          <a:xfrm>
            <a:off x="1064561" y="8085926"/>
            <a:ext cx="10671708" cy="1"/>
          </a:xfrm>
          <a:prstGeom prst="straightConnector1">
            <a:avLst/>
          </a:prstGeom>
          <a:noFill/>
          <a:ln cap="flat" cmpd="sng" w="12700">
            <a:solidFill>
              <a:srgbClr val="A6A6A6"/>
            </a:solidFill>
            <a:prstDash val="solid"/>
            <a:miter lim="400000"/>
            <a:headEnd len="sm" w="sm" type="none"/>
            <a:tailEnd len="sm" w="sm" type="none"/>
          </a:ln>
        </p:spPr>
      </p:cxnSp>
      <p:cxnSp>
        <p:nvCxnSpPr>
          <p:cNvPr id="81" name="Google Shape;81;p21"/>
          <p:cNvCxnSpPr/>
          <p:nvPr/>
        </p:nvCxnSpPr>
        <p:spPr>
          <a:xfrm>
            <a:off x="6620718" y="8085925"/>
            <a:ext cx="4" cy="1500108"/>
          </a:xfrm>
          <a:prstGeom prst="straightConnector1">
            <a:avLst/>
          </a:prstGeom>
          <a:noFill/>
          <a:ln cap="flat" cmpd="sng" w="12700">
            <a:solidFill>
              <a:srgbClr val="A6A6A6"/>
            </a:solidFill>
            <a:prstDash val="solid"/>
            <a:miter lim="400000"/>
            <a:headEnd len="sm" w="sm" type="none"/>
            <a:tailEnd len="sm" w="sm" type="none"/>
          </a:ln>
        </p:spPr>
      </p:cxnSp>
      <p:cxnSp>
        <p:nvCxnSpPr>
          <p:cNvPr id="82" name="Google Shape;82;p21"/>
          <p:cNvCxnSpPr/>
          <p:nvPr/>
        </p:nvCxnSpPr>
        <p:spPr>
          <a:xfrm>
            <a:off x="1057600" y="9586032"/>
            <a:ext cx="10671708" cy="1"/>
          </a:xfrm>
          <a:prstGeom prst="straightConnector1">
            <a:avLst/>
          </a:prstGeom>
          <a:noFill/>
          <a:ln cap="flat" cmpd="sng" w="12700">
            <a:solidFill>
              <a:srgbClr val="A6A6A6"/>
            </a:solidFill>
            <a:prstDash val="solid"/>
            <a:miter lim="400000"/>
            <a:headEnd len="sm" w="sm" type="none"/>
            <a:tailEnd len="sm" w="sm" type="none"/>
          </a:ln>
        </p:spPr>
      </p:cxnSp>
      <p:sp>
        <p:nvSpPr>
          <p:cNvPr id="83" name="Google Shape;83;p21"/>
          <p:cNvSpPr/>
          <p:nvPr/>
        </p:nvSpPr>
        <p:spPr>
          <a:xfrm>
            <a:off x="902725" y="8971154"/>
            <a:ext cx="5718000" cy="540000"/>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rPr lang="en-US" sz="1800">
                <a:solidFill>
                  <a:srgbClr val="887B56"/>
                </a:solidFill>
                <a:latin typeface="Libre Franklin"/>
                <a:ea typeface="Libre Franklin"/>
                <a:cs typeface="Libre Franklin"/>
                <a:sym typeface="Libre Franklin"/>
              </a:rPr>
              <a:t>Hungarian Service Network for Mathematics </a:t>
            </a:r>
            <a:endParaRPr sz="1800">
              <a:solidFill>
                <a:srgbClr val="887B56"/>
              </a:solidFill>
              <a:latin typeface="Libre Franklin"/>
              <a:ea typeface="Libre Franklin"/>
              <a:cs typeface="Libre Franklin"/>
              <a:sym typeface="Libre Franklin"/>
            </a:endParaRPr>
          </a:p>
          <a:p>
            <a:pPr indent="0" lvl="0" marL="0" marR="0" rtl="0" algn="ctr">
              <a:spcBef>
                <a:spcPts val="0"/>
              </a:spcBef>
              <a:spcAft>
                <a:spcPts val="0"/>
              </a:spcAft>
              <a:buNone/>
            </a:pPr>
            <a:r>
              <a:rPr lang="en-US" sz="1800">
                <a:solidFill>
                  <a:srgbClr val="887B56"/>
                </a:solidFill>
                <a:latin typeface="Libre Franklin"/>
                <a:ea typeface="Libre Franklin"/>
                <a:cs typeface="Libre Franklin"/>
                <a:sym typeface="Libre Franklin"/>
              </a:rPr>
              <a:t>in Industry and Innovations</a:t>
            </a:r>
            <a:endParaRPr sz="1800">
              <a:solidFill>
                <a:srgbClr val="887B56"/>
              </a:solidFill>
              <a:latin typeface="Libre Franklin"/>
              <a:ea typeface="Libre Franklin"/>
              <a:cs typeface="Libre Franklin"/>
              <a:sym typeface="Libre Franklin"/>
            </a:endParaRPr>
          </a:p>
        </p:txBody>
      </p:sp>
      <p:sp>
        <p:nvSpPr>
          <p:cNvPr id="84" name="Google Shape;84;p21"/>
          <p:cNvSpPr txBox="1"/>
          <p:nvPr>
            <p:ph type="title"/>
          </p:nvPr>
        </p:nvSpPr>
        <p:spPr>
          <a:xfrm>
            <a:off x="578724" y="1920375"/>
            <a:ext cx="6859500" cy="8160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None/>
            </a:pPr>
            <a:r>
              <a:rPr lang="en-US" sz="5500"/>
              <a:t>Results and Benefits</a:t>
            </a:r>
            <a:endParaRPr/>
          </a:p>
        </p:txBody>
      </p:sp>
      <p:sp>
        <p:nvSpPr>
          <p:cNvPr id="85" name="Google Shape;85;p21"/>
          <p:cNvSpPr txBox="1"/>
          <p:nvPr/>
        </p:nvSpPr>
        <p:spPr>
          <a:xfrm>
            <a:off x="1293704" y="7090955"/>
            <a:ext cx="2458041" cy="1302921"/>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rPr lang="en-US">
                <a:solidFill>
                  <a:srgbClr val="897C57"/>
                </a:solidFill>
                <a:latin typeface="Calibri"/>
                <a:ea typeface="Calibri"/>
                <a:cs typeface="Calibri"/>
                <a:sym typeface="Calibri"/>
              </a:rPr>
              <a:t>Two-mirror scanner</a:t>
            </a:r>
            <a:endParaRPr/>
          </a:p>
          <a:p>
            <a:pPr indent="0" lvl="0" marL="0" marR="0" rtl="0" algn="ctr">
              <a:lnSpc>
                <a:spcPct val="100000"/>
              </a:lnSpc>
              <a:spcBef>
                <a:spcPts val="0"/>
              </a:spcBef>
              <a:spcAft>
                <a:spcPts val="0"/>
              </a:spcAft>
              <a:buSzPts val="3600"/>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86" name="Google Shape;86;p21"/>
          <p:cNvSpPr txBox="1"/>
          <p:nvPr/>
        </p:nvSpPr>
        <p:spPr>
          <a:xfrm>
            <a:off x="4980135" y="7090955"/>
            <a:ext cx="2458041" cy="1302921"/>
          </a:xfrm>
          <a:prstGeom prst="rect">
            <a:avLst/>
          </a:prstGeom>
          <a:noFill/>
          <a:ln>
            <a:noFill/>
          </a:ln>
        </p:spPr>
        <p:txBody>
          <a:bodyPr anchorCtr="0" anchor="ctr" bIns="50800" lIns="50800" spcFirstLastPara="1" rIns="50800" wrap="square" tIns="50800">
            <a:noAutofit/>
          </a:bodyPr>
          <a:lstStyle/>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1400" u="none" cap="none" strike="noStrike">
              <a:solidFill>
                <a:srgbClr val="897C57"/>
              </a:solidFill>
              <a:latin typeface="Helvetica Neue"/>
              <a:ea typeface="Helvetica Neue"/>
              <a:cs typeface="Helvetica Neue"/>
              <a:sym typeface="Helvetica Neue"/>
            </a:endParaRPr>
          </a:p>
          <a:p>
            <a:pPr indent="0" lvl="0" marL="0" marR="0" rtl="0" algn="ctr">
              <a:spcBef>
                <a:spcPts val="0"/>
              </a:spcBef>
              <a:spcAft>
                <a:spcPts val="0"/>
              </a:spcAft>
              <a:buNone/>
            </a:pPr>
            <a:r>
              <a:rPr b="0" i="0" lang="en-US" sz="1400" u="none" cap="none" strike="noStrike">
                <a:solidFill>
                  <a:srgbClr val="897C57"/>
                </a:solidFill>
                <a:latin typeface="Calibri"/>
                <a:ea typeface="Calibri"/>
                <a:cs typeface="Calibri"/>
                <a:sym typeface="Calibri"/>
              </a:rPr>
              <a:t>Brief description of the image</a:t>
            </a:r>
            <a:endParaRPr/>
          </a:p>
          <a:p>
            <a:pPr indent="0" lvl="0" marL="0" marR="0" rtl="0" algn="ctr">
              <a:lnSpc>
                <a:spcPct val="100000"/>
              </a:lnSpc>
              <a:spcBef>
                <a:spcPts val="0"/>
              </a:spcBef>
              <a:spcAft>
                <a:spcPts val="0"/>
              </a:spcAft>
              <a:buSzPts val="3600"/>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87" name="Google Shape;87;p21"/>
          <p:cNvSpPr/>
          <p:nvPr/>
        </p:nvSpPr>
        <p:spPr>
          <a:xfrm>
            <a:off x="8160800" y="8312879"/>
            <a:ext cx="2160000" cy="816000"/>
          </a:xfrm>
          <a:prstGeom prst="rect">
            <a:avLst/>
          </a:prstGeom>
          <a:solidFill>
            <a:srgbClr val="FFFFFF"/>
          </a:solidFill>
          <a:ln cap="flat" cmpd="sng" w="25400">
            <a:solidFill>
              <a:srgbClr val="0365C0"/>
            </a:solidFill>
            <a:prstDash val="solid"/>
            <a:bevel/>
            <a:headEnd len="sm" w="sm" type="none"/>
            <a:tailEnd len="sm" w="sm" type="none"/>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spcBef>
                <a:spcPts val="0"/>
              </a:spcBef>
              <a:spcAft>
                <a:spcPts val="0"/>
              </a:spcAft>
              <a:buNone/>
            </a:pPr>
            <a:r>
              <a:rPr b="1" lang="en-US" sz="2400">
                <a:solidFill>
                  <a:srgbClr val="134F5C"/>
                </a:solidFill>
                <a:latin typeface="Helvetica Neue"/>
                <a:ea typeface="Helvetica Neue"/>
                <a:cs typeface="Helvetica Neue"/>
                <a:sym typeface="Helvetica Neue"/>
              </a:rPr>
              <a:t>Bem 15 Kft.</a:t>
            </a:r>
            <a:endParaRPr b="1" sz="2400">
              <a:solidFill>
                <a:srgbClr val="134F5C"/>
              </a:solidFill>
            </a:endParaRPr>
          </a:p>
        </p:txBody>
      </p:sp>
      <p:sp>
        <p:nvSpPr>
          <p:cNvPr id="88" name="Google Shape;88;p21"/>
          <p:cNvSpPr txBox="1"/>
          <p:nvPr/>
        </p:nvSpPr>
        <p:spPr>
          <a:xfrm>
            <a:off x="254650" y="134797"/>
            <a:ext cx="12748562" cy="7694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4400">
                <a:solidFill>
                  <a:srgbClr val="887B56"/>
                </a:solidFill>
                <a:latin typeface="Calibri"/>
                <a:ea typeface="Calibri"/>
                <a:cs typeface="Calibri"/>
                <a:sym typeface="Calibri"/>
              </a:rPr>
              <a:t>OPTIMAL LASER SYSTEM FOR MOTION ILLUMINATION</a:t>
            </a:r>
            <a:endParaRPr>
              <a:solidFill>
                <a:schemeClr val="dk1"/>
              </a:solidFill>
            </a:endParaRPr>
          </a:p>
          <a:p>
            <a:pPr indent="0" lvl="0" marL="0" marR="0" rtl="0" algn="l">
              <a:spcBef>
                <a:spcPts val="0"/>
              </a:spcBef>
              <a:spcAft>
                <a:spcPts val="0"/>
              </a:spcAft>
              <a:buNone/>
            </a:pPr>
            <a:r>
              <a:t/>
            </a:r>
            <a:endParaRPr sz="4400">
              <a:solidFill>
                <a:srgbClr val="887B56"/>
              </a:solidFill>
              <a:latin typeface="Calibri"/>
              <a:ea typeface="Calibri"/>
              <a:cs typeface="Calibri"/>
              <a:sym typeface="Calibri"/>
            </a:endParaRPr>
          </a:p>
        </p:txBody>
      </p:sp>
      <p:sp>
        <p:nvSpPr>
          <p:cNvPr id="89" name="Google Shape;89;p21"/>
          <p:cNvSpPr/>
          <p:nvPr/>
        </p:nvSpPr>
        <p:spPr>
          <a:xfrm>
            <a:off x="254648" y="747870"/>
            <a:ext cx="12841164" cy="488532"/>
          </a:xfrm>
          <a:prstGeom prst="rect">
            <a:avLst/>
          </a:prstGeom>
          <a:noFill/>
          <a:ln>
            <a:noFill/>
          </a:ln>
        </p:spPr>
        <p:txBody>
          <a:bodyPr anchorCtr="0" anchor="ctr" bIns="50800" lIns="50800" spcFirstLastPara="1" rIns="50800" wrap="square" tIns="50800">
            <a:noAutofit/>
          </a:bodyPr>
          <a:lstStyle/>
          <a:p>
            <a:pPr indent="-152400" lvl="1" marL="0" marR="0" rtl="0" algn="l">
              <a:lnSpc>
                <a:spcPct val="110000"/>
              </a:lnSpc>
              <a:spcBef>
                <a:spcPts val="0"/>
              </a:spcBef>
              <a:spcAft>
                <a:spcPts val="0"/>
              </a:spcAft>
              <a:buClr>
                <a:srgbClr val="66AF9E"/>
              </a:buClr>
              <a:buSzPts val="2400"/>
              <a:buFont typeface="Arial"/>
              <a:buChar char="​"/>
            </a:pPr>
            <a:r>
              <a:t/>
            </a:r>
            <a:endParaRPr b="0" i="1" sz="2400" u="none" cap="none" strike="noStrike">
              <a:solidFill>
                <a:srgbClr val="81C191"/>
              </a:solidFill>
              <a:latin typeface="Calibri"/>
              <a:ea typeface="Calibri"/>
              <a:cs typeface="Calibri"/>
              <a:sym typeface="Calibri"/>
            </a:endParaRPr>
          </a:p>
        </p:txBody>
      </p:sp>
      <p:pic>
        <p:nvPicPr>
          <p:cNvPr descr="Información" id="90" name="Google Shape;90;p21">
            <a:hlinkClick r:id="rId4"/>
          </p:cNvPr>
          <p:cNvPicPr preferRelativeResize="0"/>
          <p:nvPr/>
        </p:nvPicPr>
        <p:blipFill rotWithShape="1">
          <a:blip r:embed="rId5">
            <a:alphaModFix/>
          </a:blip>
          <a:srcRect b="0" l="0" r="0" t="0"/>
          <a:stretch/>
        </p:blipFill>
        <p:spPr>
          <a:xfrm>
            <a:off x="11500569" y="7200169"/>
            <a:ext cx="914400" cy="914400"/>
          </a:xfrm>
          <a:prstGeom prst="rect">
            <a:avLst/>
          </a:prstGeom>
          <a:noFill/>
          <a:ln>
            <a:noFill/>
          </a:ln>
        </p:spPr>
      </p:pic>
      <p:grpSp>
        <p:nvGrpSpPr>
          <p:cNvPr id="91" name="Google Shape;91;p21"/>
          <p:cNvGrpSpPr/>
          <p:nvPr/>
        </p:nvGrpSpPr>
        <p:grpSpPr>
          <a:xfrm>
            <a:off x="10387346" y="7065822"/>
            <a:ext cx="1237042" cy="1226722"/>
            <a:chOff x="10387346" y="7065822"/>
            <a:chExt cx="1237042" cy="1226722"/>
          </a:xfrm>
        </p:grpSpPr>
        <p:pic>
          <p:nvPicPr>
            <p:cNvPr descr="Engranajes" id="92" name="Google Shape;92;p21"/>
            <p:cNvPicPr preferRelativeResize="0"/>
            <p:nvPr/>
          </p:nvPicPr>
          <p:blipFill rotWithShape="1">
            <a:blip r:embed="rId6">
              <a:alphaModFix/>
            </a:blip>
            <a:srcRect b="0" l="0" r="0" t="0"/>
            <a:stretch/>
          </p:blipFill>
          <p:spPr>
            <a:xfrm>
              <a:off x="10568208" y="7187711"/>
              <a:ext cx="914400" cy="914400"/>
            </a:xfrm>
            <a:prstGeom prst="rect">
              <a:avLst/>
            </a:prstGeom>
            <a:noFill/>
            <a:ln>
              <a:noFill/>
            </a:ln>
          </p:spPr>
        </p:pic>
        <p:sp>
          <p:nvSpPr>
            <p:cNvPr id="93" name="Google Shape;93;p21"/>
            <p:cNvSpPr txBox="1"/>
            <p:nvPr/>
          </p:nvSpPr>
          <p:spPr>
            <a:xfrm rot="-3365336">
              <a:off x="10317190" y="7374953"/>
              <a:ext cx="914400" cy="31803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887B42"/>
                </a:buClr>
                <a:buSzPts val="1400"/>
                <a:buFont typeface="Helvetica Neue"/>
                <a:buNone/>
              </a:pPr>
              <a:r>
                <a:rPr b="0" i="0" lang="en-US" sz="1400" u="none" cap="none" strike="noStrike">
                  <a:solidFill>
                    <a:srgbClr val="887B42"/>
                  </a:solidFill>
                  <a:latin typeface="Helvetica Neue"/>
                  <a:ea typeface="Helvetica Neue"/>
                  <a:cs typeface="Helvetica Neue"/>
                  <a:sym typeface="Helvetica Neue"/>
                </a:rPr>
                <a:t>Digital</a:t>
              </a:r>
              <a:endParaRPr/>
            </a:p>
          </p:txBody>
        </p:sp>
        <p:sp>
          <p:nvSpPr>
            <p:cNvPr id="94" name="Google Shape;94;p21"/>
            <p:cNvSpPr txBox="1"/>
            <p:nvPr/>
          </p:nvSpPr>
          <p:spPr>
            <a:xfrm rot="-3365336">
              <a:off x="10780144" y="7665377"/>
              <a:ext cx="914400" cy="318036"/>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887B42"/>
                </a:buClr>
                <a:buSzPts val="1400"/>
                <a:buFont typeface="Helvetica Neue"/>
                <a:buNone/>
              </a:pPr>
              <a:r>
                <a:rPr b="0" i="0" lang="en-US" sz="1400" u="none" cap="none" strike="noStrike">
                  <a:solidFill>
                    <a:srgbClr val="887B42"/>
                  </a:solidFill>
                  <a:latin typeface="Helvetica Neue"/>
                  <a:ea typeface="Helvetica Neue"/>
                  <a:cs typeface="Helvetica Neue"/>
                  <a:sym typeface="Helvetica Neue"/>
                </a:rPr>
                <a:t>Twin</a:t>
              </a:r>
              <a:endParaRPr b="0" i="0" sz="1400" u="none" cap="none" strike="noStrike">
                <a:solidFill>
                  <a:srgbClr val="887B42"/>
                </a:solidFill>
                <a:latin typeface="Helvetica Neue"/>
                <a:ea typeface="Helvetica Neue"/>
                <a:cs typeface="Helvetica Neue"/>
                <a:sym typeface="Helvetica Neue"/>
              </a:endParaRPr>
            </a:p>
          </p:txBody>
        </p:sp>
      </p:grpSp>
      <p:pic>
        <p:nvPicPr>
          <p:cNvPr id="95" name="Google Shape;95;p21"/>
          <p:cNvPicPr preferRelativeResize="0"/>
          <p:nvPr/>
        </p:nvPicPr>
        <p:blipFill>
          <a:blip r:embed="rId7">
            <a:alphaModFix/>
          </a:blip>
          <a:stretch>
            <a:fillRect/>
          </a:stretch>
        </p:blipFill>
        <p:spPr>
          <a:xfrm>
            <a:off x="1513375" y="5559213"/>
            <a:ext cx="2791500" cy="1968313"/>
          </a:xfrm>
          <a:prstGeom prst="rect">
            <a:avLst/>
          </a:prstGeom>
          <a:noFill/>
          <a:ln>
            <a:noFill/>
          </a:ln>
          <a:effectLst>
            <a:outerShdw blurRad="357188" rotWithShape="0" algn="bl" dist="9525">
              <a:srgbClr val="000000">
                <a:alpha val="50000"/>
              </a:srgbClr>
            </a:outerShdw>
          </a:effectLst>
        </p:spPr>
      </p:pic>
      <p:pic>
        <p:nvPicPr>
          <p:cNvPr id="96" name="Google Shape;96;p21"/>
          <p:cNvPicPr preferRelativeResize="0"/>
          <p:nvPr/>
        </p:nvPicPr>
        <p:blipFill>
          <a:blip r:embed="rId8">
            <a:alphaModFix/>
          </a:blip>
          <a:stretch>
            <a:fillRect/>
          </a:stretch>
        </p:blipFill>
        <p:spPr>
          <a:xfrm>
            <a:off x="4900650" y="5559225"/>
            <a:ext cx="2985601" cy="1968300"/>
          </a:xfrm>
          <a:prstGeom prst="rect">
            <a:avLst/>
          </a:prstGeom>
          <a:noFill/>
          <a:ln>
            <a:noFill/>
          </a:ln>
          <a:effectLst>
            <a:outerShdw blurRad="357188" rotWithShape="0" algn="bl" dist="9525">
              <a:srgbClr val="000000">
                <a:alpha val="50000"/>
              </a:srgbClr>
            </a:outerShdw>
          </a:effectLst>
        </p:spPr>
      </p:pic>
      <p:pic>
        <p:nvPicPr>
          <p:cNvPr id="97" name="Google Shape;97;p21"/>
          <p:cNvPicPr preferRelativeResize="0"/>
          <p:nvPr/>
        </p:nvPicPr>
        <p:blipFill rotWithShape="1">
          <a:blip r:embed="rId9">
            <a:alphaModFix/>
          </a:blip>
          <a:srcRect b="0" l="0" r="0" t="0"/>
          <a:stretch/>
        </p:blipFill>
        <p:spPr>
          <a:xfrm>
            <a:off x="991650" y="8209450"/>
            <a:ext cx="2381250" cy="638175"/>
          </a:xfrm>
          <a:prstGeom prst="rect">
            <a:avLst/>
          </a:prstGeom>
          <a:noFill/>
          <a:ln>
            <a:noFill/>
          </a:ln>
          <a:effectLst>
            <a:outerShdw blurRad="371475" rotWithShape="0" algn="bl" dist="9525">
              <a:srgbClr val="000000">
                <a:alpha val="50000"/>
              </a:srgbClr>
            </a:outerShdw>
          </a:effectLst>
        </p:spPr>
      </p:pic>
      <p:pic>
        <p:nvPicPr>
          <p:cNvPr id="98" name="Google Shape;98;p21"/>
          <p:cNvPicPr preferRelativeResize="0"/>
          <p:nvPr/>
        </p:nvPicPr>
        <p:blipFill rotWithShape="1">
          <a:blip r:embed="rId10">
            <a:alphaModFix/>
          </a:blip>
          <a:srcRect b="0" l="0" r="0" t="0"/>
          <a:stretch/>
        </p:blipFill>
        <p:spPr>
          <a:xfrm>
            <a:off x="3891449" y="8292375"/>
            <a:ext cx="2009775" cy="581025"/>
          </a:xfrm>
          <a:prstGeom prst="rect">
            <a:avLst/>
          </a:prstGeom>
          <a:noFill/>
          <a:ln>
            <a:noFill/>
          </a:ln>
          <a:effectLst>
            <a:outerShdw blurRad="357188" rotWithShape="0" algn="bl" dist="9525">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