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2"/>
    <p:sldId id="257" r:id="rId3"/>
  </p:sldIdLst>
  <p:sldSz cx="13003213" cy="9756775"/>
  <p:notesSz cx="6858000" cy="9144000"/>
  <p:defaultTextStyle>
    <a:lvl1pPr algn="ctr" defTabSz="584205">
      <a:defRPr sz="3700">
        <a:latin typeface="+mj-lt"/>
        <a:ea typeface="+mj-ea"/>
        <a:cs typeface="+mj-cs"/>
        <a:sym typeface="Helvetica"/>
      </a:defRPr>
    </a:lvl1pPr>
    <a:lvl2pPr algn="ctr" defTabSz="584205">
      <a:defRPr sz="3700">
        <a:latin typeface="+mj-lt"/>
        <a:ea typeface="+mj-ea"/>
        <a:cs typeface="+mj-cs"/>
        <a:sym typeface="Helvetica"/>
      </a:defRPr>
    </a:lvl2pPr>
    <a:lvl3pPr algn="ctr" defTabSz="584205">
      <a:defRPr sz="3700">
        <a:latin typeface="+mj-lt"/>
        <a:ea typeface="+mj-ea"/>
        <a:cs typeface="+mj-cs"/>
        <a:sym typeface="Helvetica"/>
      </a:defRPr>
    </a:lvl3pPr>
    <a:lvl4pPr algn="ctr" defTabSz="584205">
      <a:defRPr sz="3700">
        <a:latin typeface="+mj-lt"/>
        <a:ea typeface="+mj-ea"/>
        <a:cs typeface="+mj-cs"/>
        <a:sym typeface="Helvetica"/>
      </a:defRPr>
    </a:lvl4pPr>
    <a:lvl5pPr algn="ctr" defTabSz="584205">
      <a:defRPr sz="3700">
        <a:latin typeface="+mj-lt"/>
        <a:ea typeface="+mj-ea"/>
        <a:cs typeface="+mj-cs"/>
        <a:sym typeface="Helvetica"/>
      </a:defRPr>
    </a:lvl5pPr>
    <a:lvl6pPr algn="ctr" defTabSz="584205">
      <a:defRPr sz="3700">
        <a:latin typeface="+mj-lt"/>
        <a:ea typeface="+mj-ea"/>
        <a:cs typeface="+mj-cs"/>
        <a:sym typeface="Helvetica"/>
      </a:defRPr>
    </a:lvl6pPr>
    <a:lvl7pPr algn="ctr" defTabSz="584205">
      <a:defRPr sz="3700">
        <a:latin typeface="+mj-lt"/>
        <a:ea typeface="+mj-ea"/>
        <a:cs typeface="+mj-cs"/>
        <a:sym typeface="Helvetica"/>
      </a:defRPr>
    </a:lvl7pPr>
    <a:lvl8pPr algn="ctr" defTabSz="584205">
      <a:defRPr sz="3700">
        <a:latin typeface="+mj-lt"/>
        <a:ea typeface="+mj-ea"/>
        <a:cs typeface="+mj-cs"/>
        <a:sym typeface="Helvetica"/>
      </a:defRPr>
    </a:lvl8pPr>
    <a:lvl9pPr algn="ctr" defTabSz="584205">
      <a:defRPr sz="3700">
        <a:latin typeface="+mj-lt"/>
        <a:ea typeface="+mj-ea"/>
        <a:cs typeface="+mj-cs"/>
        <a:sym typeface="Helvetica"/>
      </a:defRPr>
    </a:lvl9pPr>
  </p:defaultTextStyle>
  <p:extLst>
    <p:ext uri="{EFAFB233-063F-42B5-8137-9DF3F51BA10A}">
      <p15:sldGuideLst xmlns:p15="http://schemas.microsoft.com/office/powerpoint/2012/main">
        <p15:guide id="1" orient="horz" pos="3073">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C191"/>
    <a:srgbClr val="887B42"/>
    <a:srgbClr val="897C57"/>
    <a:srgbClr val="66AF9E"/>
    <a:srgbClr val="887B56"/>
    <a:srgbClr val="C8C8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D2E8"/>
          </a:solidFill>
        </a:fill>
      </a:tcStyle>
    </a:wholeTbl>
    <a:band2H>
      <a:tcTxStyle/>
      <a:tcStyle>
        <a:tcBdr/>
        <a:fill>
          <a:solidFill>
            <a:srgbClr val="E6EAF4"/>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365C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365C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365C0"/>
          </a:solidFill>
        </a:fill>
      </a:tcStyle>
    </a:firstRow>
  </a:tblStyle>
  <a:tblStyle styleId="{C7B018BB-80A7-4F77-B60F-C8B233D01FF8}"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2E7CB"/>
          </a:solidFill>
        </a:fill>
      </a:tcStyle>
    </a:wholeTbl>
    <a:band2H>
      <a:tcTxStyle/>
      <a:tcStyle>
        <a:tcBdr/>
        <a:fill>
          <a:solidFill>
            <a:srgbClr val="F8F4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CBD23"/>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CBD23"/>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CBD23"/>
          </a:solidFill>
        </a:fill>
      </a:tcStyle>
    </a:firstRow>
  </a:tblStyle>
  <a:tblStyle styleId="{EEE7283C-3CF3-47DC-8721-378D4A62B228}"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5CDDE"/>
          </a:solidFill>
        </a:fill>
      </a:tcStyle>
    </a:wholeTbl>
    <a:band2H>
      <a:tcTxStyle/>
      <a:tcStyle>
        <a:tcBdr/>
        <a:fill>
          <a:solidFill>
            <a:srgbClr val="EBE8E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73F9B"/>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73F9B"/>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73F9B"/>
          </a:solidFill>
        </a:fill>
      </a:tcStyle>
    </a:firstRow>
  </a:tblStyle>
  <a:tblStyle styleId="{CF821DB8-F4EB-4A41-A1BA-3FCAFE7338EE}" styleName="">
    <a:tblBg/>
    <a:wholeTbl>
      <a:tcTxStyle b="on" i="on">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Col>
    <a:lastRow>
      <a:tcTxStyle b="on" i="on">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365C0"/>
          </a:solidFill>
        </a:fill>
      </a:tcStyle>
    </a:firstRow>
  </a:tblStyle>
  <a:tblStyle styleId="{33BA23B1-9221-436E-865A-0063620EA4FD}"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718" autoAdjust="0"/>
  </p:normalViewPr>
  <p:slideViewPr>
    <p:cSldViewPr snapToGrid="0">
      <p:cViewPr>
        <p:scale>
          <a:sx n="75" d="100"/>
          <a:sy n="75" d="100"/>
        </p:scale>
        <p:origin x="595" y="-490"/>
      </p:cViewPr>
      <p:guideLst>
        <p:guide orient="horz" pos="3073"/>
        <p:guide pos="4096"/>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6" name="Shape 46"/>
          <p:cNvSpPr>
            <a:spLocks noGrp="1" noRot="1" noChangeAspect="1"/>
          </p:cNvSpPr>
          <p:nvPr>
            <p:ph type="sldImg"/>
          </p:nvPr>
        </p:nvSpPr>
        <p:spPr>
          <a:xfrm>
            <a:off x="1144588" y="685800"/>
            <a:ext cx="4568825" cy="3429000"/>
          </a:xfrm>
          <a:prstGeom prst="rect">
            <a:avLst/>
          </a:prstGeom>
        </p:spPr>
        <p:txBody>
          <a:bodyPr/>
          <a:lstStyle/>
          <a:p>
            <a:pPr lvl="0"/>
            <a:endParaRPr/>
          </a:p>
        </p:txBody>
      </p:sp>
      <p:sp>
        <p:nvSpPr>
          <p:cNvPr id="47" name="Shape 47"/>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923535867"/>
      </p:ext>
    </p:extLst>
  </p:cSld>
  <p:clrMap bg1="lt1" tx1="dk1" bg2="lt2" tx2="dk2" accent1="accent1" accent2="accent2" accent3="accent3" accent4="accent4" accent5="accent5" accent6="accent6" hlink="hlink" folHlink="folHlink"/>
  <p:notesStyle>
    <a:lvl1pPr defTabSz="457204">
      <a:lnSpc>
        <a:spcPct val="125000"/>
      </a:lnSpc>
      <a:defRPr sz="2400">
        <a:latin typeface="+mn-lt"/>
        <a:ea typeface="+mn-ea"/>
        <a:cs typeface="+mn-cs"/>
        <a:sym typeface="Avenir Roman"/>
      </a:defRPr>
    </a:lvl1pPr>
    <a:lvl2pPr indent="228602" defTabSz="457204">
      <a:lnSpc>
        <a:spcPct val="125000"/>
      </a:lnSpc>
      <a:defRPr sz="2400">
        <a:latin typeface="+mn-lt"/>
        <a:ea typeface="+mn-ea"/>
        <a:cs typeface="+mn-cs"/>
        <a:sym typeface="Avenir Roman"/>
      </a:defRPr>
    </a:lvl2pPr>
    <a:lvl3pPr indent="457204" defTabSz="457204">
      <a:lnSpc>
        <a:spcPct val="125000"/>
      </a:lnSpc>
      <a:defRPr sz="2400">
        <a:latin typeface="+mn-lt"/>
        <a:ea typeface="+mn-ea"/>
        <a:cs typeface="+mn-cs"/>
        <a:sym typeface="Avenir Roman"/>
      </a:defRPr>
    </a:lvl3pPr>
    <a:lvl4pPr indent="685805" defTabSz="457204">
      <a:lnSpc>
        <a:spcPct val="125000"/>
      </a:lnSpc>
      <a:defRPr sz="2400">
        <a:latin typeface="+mn-lt"/>
        <a:ea typeface="+mn-ea"/>
        <a:cs typeface="+mn-cs"/>
        <a:sym typeface="Avenir Roman"/>
      </a:defRPr>
    </a:lvl4pPr>
    <a:lvl5pPr indent="914407" defTabSz="457204">
      <a:lnSpc>
        <a:spcPct val="125000"/>
      </a:lnSpc>
      <a:defRPr sz="2400">
        <a:latin typeface="+mn-lt"/>
        <a:ea typeface="+mn-ea"/>
        <a:cs typeface="+mn-cs"/>
        <a:sym typeface="Avenir Roman"/>
      </a:defRPr>
    </a:lvl5pPr>
    <a:lvl6pPr indent="1143010" defTabSz="457204">
      <a:lnSpc>
        <a:spcPct val="125000"/>
      </a:lnSpc>
      <a:defRPr sz="2400">
        <a:latin typeface="+mn-lt"/>
        <a:ea typeface="+mn-ea"/>
        <a:cs typeface="+mn-cs"/>
        <a:sym typeface="Avenir Roman"/>
      </a:defRPr>
    </a:lvl6pPr>
    <a:lvl7pPr indent="1371612" defTabSz="457204">
      <a:lnSpc>
        <a:spcPct val="125000"/>
      </a:lnSpc>
      <a:defRPr sz="2400">
        <a:latin typeface="+mn-lt"/>
        <a:ea typeface="+mn-ea"/>
        <a:cs typeface="+mn-cs"/>
        <a:sym typeface="Avenir Roman"/>
      </a:defRPr>
    </a:lvl7pPr>
    <a:lvl8pPr indent="1600213" defTabSz="457204">
      <a:lnSpc>
        <a:spcPct val="125000"/>
      </a:lnSpc>
      <a:defRPr sz="2400">
        <a:latin typeface="+mn-lt"/>
        <a:ea typeface="+mn-ea"/>
        <a:cs typeface="+mn-cs"/>
        <a:sym typeface="Avenir Roman"/>
      </a:defRPr>
    </a:lvl8pPr>
    <a:lvl9pPr indent="1828815" defTabSz="457204">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Tree>
    <p:extLst>
      <p:ext uri="{BB962C8B-B14F-4D97-AF65-F5344CB8AC3E}">
        <p14:creationId xmlns:p14="http://schemas.microsoft.com/office/powerpoint/2010/main" val="3368539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5" name="Shape 5"/>
          <p:cNvSpPr>
            <a:spLocks noGrp="1"/>
          </p:cNvSpPr>
          <p:nvPr>
            <p:ph type="title"/>
          </p:nvPr>
        </p:nvSpPr>
        <p:spPr>
          <a:xfrm>
            <a:off x="1269846" y="0"/>
            <a:ext cx="10463522" cy="4941908"/>
          </a:xfrm>
          <a:prstGeom prst="rect">
            <a:avLst/>
          </a:prstGeom>
        </p:spPr>
        <p:txBody>
          <a:bodyPr anchor="b"/>
          <a:lstStyle/>
          <a:p>
            <a:pPr lvl="0">
              <a:defRPr sz="1800"/>
            </a:pPr>
            <a:r>
              <a:rPr sz="8000"/>
              <a:t>Title Text</a:t>
            </a:r>
          </a:p>
        </p:txBody>
      </p:sp>
      <p:sp>
        <p:nvSpPr>
          <p:cNvPr id="6" name="Shape 6"/>
          <p:cNvSpPr>
            <a:spLocks noGrp="1"/>
          </p:cNvSpPr>
          <p:nvPr>
            <p:ph type="body" idx="1"/>
          </p:nvPr>
        </p:nvSpPr>
        <p:spPr>
          <a:xfrm>
            <a:off x="1269846" y="5030837"/>
            <a:ext cx="10463522" cy="4725938"/>
          </a:xfrm>
          <a:prstGeom prst="rect">
            <a:avLst/>
          </a:prstGeom>
        </p:spPr>
        <p:txBody>
          <a:bodyPr anchor="t"/>
          <a:lstStyle>
            <a:lvl1pPr marL="0" indent="0" algn="ctr">
              <a:spcBef>
                <a:spcPts val="0"/>
              </a:spcBef>
              <a:buSzTx/>
              <a:buNone/>
              <a:defRPr sz="3300"/>
            </a:lvl1pPr>
            <a:lvl2pPr marL="0" indent="0" algn="ctr">
              <a:spcBef>
                <a:spcPts val="0"/>
              </a:spcBef>
              <a:buSzTx/>
              <a:buNone/>
              <a:defRPr sz="3300"/>
            </a:lvl2pPr>
            <a:lvl3pPr marL="0" indent="0" algn="ctr">
              <a:spcBef>
                <a:spcPts val="0"/>
              </a:spcBef>
              <a:buSzTx/>
              <a:buNone/>
              <a:defRPr sz="3300"/>
            </a:lvl3pPr>
            <a:lvl4pPr marL="0" indent="0" algn="ctr">
              <a:spcBef>
                <a:spcPts val="0"/>
              </a:spcBef>
              <a:buSzTx/>
              <a:buNone/>
              <a:defRPr sz="3300"/>
            </a:lvl4pPr>
            <a:lvl5pPr marL="0" indent="0" algn="ctr">
              <a:spcBef>
                <a:spcPts val="0"/>
              </a:spcBef>
              <a:buSzTx/>
              <a:buNone/>
              <a:defRPr sz="3300"/>
            </a:lvl5pPr>
          </a:lstStyle>
          <a:p>
            <a:pPr lvl="0">
              <a:defRPr sz="1800"/>
            </a:pPr>
            <a:r>
              <a:rPr sz="3300"/>
              <a:t>Body Level One</a:t>
            </a:r>
          </a:p>
          <a:p>
            <a:pPr lvl="1">
              <a:defRPr sz="1800"/>
            </a:pPr>
            <a:r>
              <a:rPr sz="3300"/>
              <a:t>Body Level Two</a:t>
            </a:r>
          </a:p>
          <a:p>
            <a:pPr lvl="2">
              <a:defRPr sz="1800"/>
            </a:pPr>
            <a:r>
              <a:rPr sz="3300"/>
              <a:t>Body Level Three</a:t>
            </a:r>
          </a:p>
          <a:p>
            <a:pPr lvl="3">
              <a:defRPr sz="1800"/>
            </a:pPr>
            <a:r>
              <a:rPr sz="3300"/>
              <a:t>Body Level Four</a:t>
            </a:r>
          </a:p>
          <a:p>
            <a:pPr lvl="4">
              <a:defRPr sz="1800"/>
            </a:pPr>
            <a:r>
              <a:rPr sz="3300"/>
              <a:t>Body Level Five</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Light">
    <p:spTree>
      <p:nvGrpSpPr>
        <p:cNvPr id="1" name=""/>
        <p:cNvGrpSpPr/>
        <p:nvPr/>
      </p:nvGrpSpPr>
      <p:grpSpPr>
        <a:xfrm>
          <a:off x="0" y="0"/>
          <a:ext cx="0" cy="0"/>
          <a:chOff x="0" y="0"/>
          <a:chExt cx="0" cy="0"/>
        </a:xfrm>
      </p:grpSpPr>
      <p:sp>
        <p:nvSpPr>
          <p:cNvPr id="30" name="Shape 30"/>
          <p:cNvSpPr>
            <a:spLocks noGrp="1"/>
          </p:cNvSpPr>
          <p:nvPr>
            <p:ph type="title"/>
          </p:nvPr>
        </p:nvSpPr>
        <p:spPr>
          <a:xfrm>
            <a:off x="972155" y="2012208"/>
            <a:ext cx="11056576" cy="4561867"/>
          </a:xfrm>
          <a:prstGeom prst="rect">
            <a:avLst/>
          </a:prstGeom>
        </p:spPr>
        <p:txBody>
          <a:bodyPr>
            <a:noAutofit/>
          </a:bodyPr>
          <a:lstStyle>
            <a:lvl1pPr algn="l" defTabSz="914407">
              <a:lnSpc>
                <a:spcPct val="95000"/>
              </a:lnSpc>
              <a:defRPr sz="5800">
                <a:solidFill>
                  <a:srgbClr val="897C57"/>
                </a:solidFill>
                <a:latin typeface="Franklin Gothic Book"/>
                <a:ea typeface="Franklin Gothic Book"/>
                <a:cs typeface="Franklin Gothic Book"/>
                <a:sym typeface="Franklin Gothic Book"/>
              </a:defRPr>
            </a:lvl1pPr>
          </a:lstStyle>
          <a:p>
            <a:pPr lvl="0">
              <a:defRPr sz="1800">
                <a:solidFill>
                  <a:srgbClr val="000000"/>
                </a:solidFill>
              </a:defRPr>
            </a:pPr>
            <a:r>
              <a:rPr sz="5800">
                <a:solidFill>
                  <a:srgbClr val="897C57"/>
                </a:solidFill>
              </a:rPr>
              <a:t>Title Text</a:t>
            </a:r>
          </a:p>
        </p:txBody>
      </p:sp>
      <p:sp>
        <p:nvSpPr>
          <p:cNvPr id="31" name="Shape 31"/>
          <p:cNvSpPr>
            <a:spLocks noGrp="1"/>
          </p:cNvSpPr>
          <p:nvPr>
            <p:ph type="body" idx="1"/>
          </p:nvPr>
        </p:nvSpPr>
        <p:spPr>
          <a:xfrm>
            <a:off x="972084" y="6574072"/>
            <a:ext cx="11058975" cy="3182706"/>
          </a:xfrm>
          <a:prstGeom prst="rect">
            <a:avLst/>
          </a:prstGeom>
        </p:spPr>
        <p:txBody>
          <a:bodyPr anchor="t">
            <a:noAutofit/>
          </a:bodyPr>
          <a:lstStyle>
            <a:lvl1pPr marL="0" indent="0" defTabSz="914407">
              <a:lnSpc>
                <a:spcPct val="95000"/>
              </a:lnSpc>
              <a:spcBef>
                <a:spcPts val="600"/>
              </a:spcBef>
              <a:buSzPct val="100000"/>
              <a:buFont typeface="Arial"/>
              <a:buChar char="​"/>
              <a:defRPr sz="2900">
                <a:solidFill>
                  <a:srgbClr val="3C8689"/>
                </a:solidFill>
                <a:latin typeface="Franklin Gothic Demi Cond"/>
                <a:ea typeface="Franklin Gothic Demi Cond"/>
                <a:cs typeface="Franklin Gothic Demi Cond"/>
                <a:sym typeface="Franklin Gothic Demi Cond"/>
              </a:defRPr>
            </a:lvl1pPr>
            <a:lvl2pPr marL="0" indent="0" defTabSz="914407">
              <a:lnSpc>
                <a:spcPct val="95000"/>
              </a:lnSpc>
              <a:spcBef>
                <a:spcPts val="600"/>
              </a:spcBef>
              <a:buSzPct val="100000"/>
              <a:buFont typeface="Arial"/>
              <a:buChar char="​"/>
              <a:defRPr sz="2900">
                <a:solidFill>
                  <a:srgbClr val="3C8689"/>
                </a:solidFill>
                <a:latin typeface="Franklin Gothic Demi Cond"/>
                <a:ea typeface="Franklin Gothic Demi Cond"/>
                <a:cs typeface="Franklin Gothic Demi Cond"/>
                <a:sym typeface="Franklin Gothic Demi Cond"/>
              </a:defRPr>
            </a:lvl2pPr>
            <a:lvl3pPr marL="0" indent="0" defTabSz="914407">
              <a:lnSpc>
                <a:spcPct val="95000"/>
              </a:lnSpc>
              <a:spcBef>
                <a:spcPts val="600"/>
              </a:spcBef>
              <a:buSzPct val="100000"/>
              <a:buFont typeface="Arial"/>
              <a:buChar char="​"/>
              <a:defRPr sz="2900">
                <a:solidFill>
                  <a:srgbClr val="3C8689"/>
                </a:solidFill>
                <a:latin typeface="Franklin Gothic Demi Cond"/>
                <a:ea typeface="Franklin Gothic Demi Cond"/>
                <a:cs typeface="Franklin Gothic Demi Cond"/>
                <a:sym typeface="Franklin Gothic Demi Cond"/>
              </a:defRPr>
            </a:lvl3pPr>
            <a:lvl4pPr marL="0" indent="0" defTabSz="914407">
              <a:lnSpc>
                <a:spcPct val="95000"/>
              </a:lnSpc>
              <a:spcBef>
                <a:spcPts val="600"/>
              </a:spcBef>
              <a:buSzPct val="100000"/>
              <a:buFont typeface="Arial"/>
              <a:buChar char="​"/>
              <a:defRPr sz="2900">
                <a:solidFill>
                  <a:srgbClr val="3C8689"/>
                </a:solidFill>
                <a:latin typeface="Franklin Gothic Demi Cond"/>
                <a:ea typeface="Franklin Gothic Demi Cond"/>
                <a:cs typeface="Franklin Gothic Demi Cond"/>
                <a:sym typeface="Franklin Gothic Demi Cond"/>
              </a:defRPr>
            </a:lvl4pPr>
            <a:lvl5pPr marL="0" indent="0" defTabSz="914407">
              <a:lnSpc>
                <a:spcPct val="95000"/>
              </a:lnSpc>
              <a:spcBef>
                <a:spcPts val="600"/>
              </a:spcBef>
              <a:buSzPct val="100000"/>
              <a:buFont typeface="Arial"/>
              <a:buChar char="​"/>
              <a:defRPr sz="2900">
                <a:solidFill>
                  <a:srgbClr val="3C8689"/>
                </a:solidFill>
                <a:latin typeface="Franklin Gothic Demi Cond"/>
                <a:ea typeface="Franklin Gothic Demi Cond"/>
                <a:cs typeface="Franklin Gothic Demi Cond"/>
                <a:sym typeface="Franklin Gothic Demi Cond"/>
              </a:defRPr>
            </a:lvl5pPr>
          </a:lstStyle>
          <a:p>
            <a:pPr lvl="0">
              <a:defRPr sz="1800">
                <a:solidFill>
                  <a:srgbClr val="000000"/>
                </a:solidFill>
              </a:defRPr>
            </a:pPr>
            <a:r>
              <a:rPr sz="2900">
                <a:solidFill>
                  <a:srgbClr val="3C8689"/>
                </a:solidFill>
              </a:rPr>
              <a:t>Body Level One</a:t>
            </a:r>
          </a:p>
          <a:p>
            <a:pPr lvl="1">
              <a:defRPr sz="1800">
                <a:solidFill>
                  <a:srgbClr val="000000"/>
                </a:solidFill>
              </a:defRPr>
            </a:pPr>
            <a:r>
              <a:rPr sz="2900">
                <a:solidFill>
                  <a:srgbClr val="3C8689"/>
                </a:solidFill>
              </a:rPr>
              <a:t>Body Level Two</a:t>
            </a:r>
          </a:p>
          <a:p>
            <a:pPr lvl="2">
              <a:defRPr sz="1800">
                <a:solidFill>
                  <a:srgbClr val="000000"/>
                </a:solidFill>
              </a:defRPr>
            </a:pPr>
            <a:r>
              <a:rPr sz="2900">
                <a:solidFill>
                  <a:srgbClr val="3C8689"/>
                </a:solidFill>
              </a:rPr>
              <a:t>Body Level Three</a:t>
            </a:r>
          </a:p>
          <a:p>
            <a:pPr lvl="3">
              <a:defRPr sz="1800">
                <a:solidFill>
                  <a:srgbClr val="000000"/>
                </a:solidFill>
              </a:defRPr>
            </a:pPr>
            <a:r>
              <a:rPr sz="2900">
                <a:solidFill>
                  <a:srgbClr val="3C8689"/>
                </a:solidFill>
              </a:rPr>
              <a:t>Body Level Four</a:t>
            </a:r>
          </a:p>
          <a:p>
            <a:pPr lvl="4">
              <a:defRPr sz="1800">
                <a:solidFill>
                  <a:srgbClr val="000000"/>
                </a:solidFill>
              </a:defRPr>
            </a:pPr>
            <a:r>
              <a:rPr sz="2900">
                <a:solidFill>
                  <a:srgbClr val="3C8689"/>
                </a:solidFill>
              </a:rPr>
              <a:t>Body Level Five</a:t>
            </a:r>
          </a:p>
        </p:txBody>
      </p:sp>
      <p:grpSp>
        <p:nvGrpSpPr>
          <p:cNvPr id="34" name="Group 34"/>
          <p:cNvGrpSpPr/>
          <p:nvPr/>
        </p:nvGrpSpPr>
        <p:grpSpPr>
          <a:xfrm>
            <a:off x="972153" y="2465438"/>
            <a:ext cx="11058977" cy="3802209"/>
            <a:chOff x="0" y="-2"/>
            <a:chExt cx="11060325" cy="3800970"/>
          </a:xfrm>
        </p:grpSpPr>
        <p:sp>
          <p:nvSpPr>
            <p:cNvPr id="32" name="Shape 32"/>
            <p:cNvSpPr/>
            <p:nvPr/>
          </p:nvSpPr>
          <p:spPr>
            <a:xfrm>
              <a:off x="-1" y="-3"/>
              <a:ext cx="11057927" cy="7"/>
            </a:xfrm>
            <a:prstGeom prst="line">
              <a:avLst/>
            </a:prstGeom>
            <a:noFill/>
            <a:ln w="12700" cap="flat">
              <a:solidFill>
                <a:srgbClr val="BCB296"/>
              </a:solidFill>
              <a:prstDash val="solid"/>
              <a:bevel/>
            </a:ln>
            <a:effectLst/>
          </p:spPr>
          <p:txBody>
            <a:bodyPr wrap="square" lIns="0" tIns="0" rIns="0" bIns="0" numCol="1" anchor="t">
              <a:noAutofit/>
            </a:bodyPr>
            <a:lstStyle/>
            <a:p>
              <a:pPr lvl="0" algn="l" defTabSz="457204">
                <a:defRPr sz="1200"/>
              </a:pPr>
              <a:endParaRPr/>
            </a:p>
          </p:txBody>
        </p:sp>
        <p:sp>
          <p:nvSpPr>
            <p:cNvPr id="33" name="Shape 33"/>
            <p:cNvSpPr/>
            <p:nvPr/>
          </p:nvSpPr>
          <p:spPr>
            <a:xfrm>
              <a:off x="2399" y="3654208"/>
              <a:ext cx="11057927" cy="14676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050" y="0"/>
                  </a:lnTo>
                  <a:lnTo>
                    <a:pt x="1341" y="21600"/>
                  </a:lnTo>
                  <a:lnTo>
                    <a:pt x="1636" y="0"/>
                  </a:lnTo>
                  <a:lnTo>
                    <a:pt x="21600" y="0"/>
                  </a:lnTo>
                </a:path>
              </a:pathLst>
            </a:custGeom>
            <a:noFill/>
            <a:ln w="12700" cap="flat">
              <a:solidFill>
                <a:srgbClr val="BCB296"/>
              </a:solidFill>
              <a:prstDash val="solid"/>
              <a:miter lim="800000"/>
            </a:ln>
            <a:effectLst/>
          </p:spPr>
          <p:txBody>
            <a:bodyPr wrap="square" lIns="0" tIns="0" rIns="0" bIns="0" numCol="1" anchor="t">
              <a:noAutofit/>
            </a:bodyPr>
            <a:lstStyle/>
            <a:p>
              <a:pPr lvl="0" algn="l" defTabSz="914407">
                <a:defRPr sz="2400">
                  <a:latin typeface="Franklin Gothic Book"/>
                  <a:ea typeface="Franklin Gothic Book"/>
                  <a:cs typeface="Franklin Gothic Book"/>
                  <a:sym typeface="Franklin Gothic Book"/>
                </a:defRPr>
              </a:pPr>
              <a:endParaRPr/>
            </a:p>
          </p:txBody>
        </p:sp>
      </p:gr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Segue">
    <p:bg>
      <p:bgPr>
        <a:solidFill>
          <a:srgbClr val="E9E5DC"/>
        </a:solidFill>
        <a:effectLst/>
      </p:bgPr>
    </p:bg>
    <p:spTree>
      <p:nvGrpSpPr>
        <p:cNvPr id="1" name=""/>
        <p:cNvGrpSpPr/>
        <p:nvPr/>
      </p:nvGrpSpPr>
      <p:grpSpPr>
        <a:xfrm>
          <a:off x="0" y="0"/>
          <a:ext cx="0" cy="0"/>
          <a:chOff x="0" y="0"/>
          <a:chExt cx="0" cy="0"/>
        </a:xfrm>
      </p:grpSpPr>
      <p:sp>
        <p:nvSpPr>
          <p:cNvPr id="36" name="Shape 36"/>
          <p:cNvSpPr>
            <a:spLocks noGrp="1"/>
          </p:cNvSpPr>
          <p:nvPr>
            <p:ph type="body" idx="1"/>
          </p:nvPr>
        </p:nvSpPr>
        <p:spPr>
          <a:xfrm>
            <a:off x="8770857" y="4131813"/>
            <a:ext cx="3272898" cy="5624963"/>
          </a:xfrm>
          <a:prstGeom prst="rect">
            <a:avLst/>
          </a:prstGeom>
        </p:spPr>
        <p:txBody>
          <a:bodyPr anchor="t">
            <a:noAutofit/>
          </a:bodyPr>
          <a:lstStyle>
            <a:lvl1pPr marL="0" indent="0" defTabSz="914407">
              <a:lnSpc>
                <a:spcPct val="120000"/>
              </a:lnSpc>
              <a:spcBef>
                <a:spcPts val="0"/>
              </a:spcBef>
              <a:buSzPct val="100000"/>
              <a:buFont typeface="Arial"/>
              <a:buChar char="​"/>
              <a:defRPr sz="2400">
                <a:solidFill>
                  <a:srgbClr val="3C8689"/>
                </a:solidFill>
                <a:latin typeface="Franklin Gothic Demi Cond"/>
                <a:ea typeface="Franklin Gothic Demi Cond"/>
                <a:cs typeface="Franklin Gothic Demi Cond"/>
                <a:sym typeface="Franklin Gothic Demi Cond"/>
              </a:defRPr>
            </a:lvl1pPr>
            <a:lvl2pPr marL="0" indent="0" defTabSz="914407">
              <a:lnSpc>
                <a:spcPct val="120000"/>
              </a:lnSpc>
              <a:spcBef>
                <a:spcPts val="0"/>
              </a:spcBef>
              <a:buSzPct val="100000"/>
              <a:buFont typeface="Arial"/>
              <a:buChar char="​"/>
              <a:defRPr sz="2400">
                <a:solidFill>
                  <a:srgbClr val="3C8689"/>
                </a:solidFill>
                <a:latin typeface="Franklin Gothic Demi Cond"/>
                <a:ea typeface="Franklin Gothic Demi Cond"/>
                <a:cs typeface="Franklin Gothic Demi Cond"/>
                <a:sym typeface="Franklin Gothic Demi Cond"/>
              </a:defRPr>
            </a:lvl2pPr>
            <a:lvl3pPr marL="0" indent="0" defTabSz="914407">
              <a:lnSpc>
                <a:spcPct val="120000"/>
              </a:lnSpc>
              <a:spcBef>
                <a:spcPts val="0"/>
              </a:spcBef>
              <a:buSzPct val="100000"/>
              <a:buFont typeface="Arial"/>
              <a:buChar char="​"/>
              <a:defRPr sz="2400">
                <a:solidFill>
                  <a:srgbClr val="3C8689"/>
                </a:solidFill>
                <a:latin typeface="Franklin Gothic Demi Cond"/>
                <a:ea typeface="Franklin Gothic Demi Cond"/>
                <a:cs typeface="Franklin Gothic Demi Cond"/>
                <a:sym typeface="Franklin Gothic Demi Cond"/>
              </a:defRPr>
            </a:lvl3pPr>
            <a:lvl4pPr marL="0" indent="0" defTabSz="914407">
              <a:lnSpc>
                <a:spcPct val="120000"/>
              </a:lnSpc>
              <a:spcBef>
                <a:spcPts val="0"/>
              </a:spcBef>
              <a:buSzPct val="100000"/>
              <a:buFont typeface="Arial"/>
              <a:buChar char="​"/>
              <a:defRPr sz="2400">
                <a:solidFill>
                  <a:srgbClr val="3C8689"/>
                </a:solidFill>
                <a:latin typeface="Franklin Gothic Demi Cond"/>
                <a:ea typeface="Franklin Gothic Demi Cond"/>
                <a:cs typeface="Franklin Gothic Demi Cond"/>
                <a:sym typeface="Franklin Gothic Demi Cond"/>
              </a:defRPr>
            </a:lvl4pPr>
            <a:lvl5pPr marL="0" indent="0" defTabSz="914407">
              <a:lnSpc>
                <a:spcPct val="120000"/>
              </a:lnSpc>
              <a:spcBef>
                <a:spcPts val="0"/>
              </a:spcBef>
              <a:buSzPct val="100000"/>
              <a:buFont typeface="Arial"/>
              <a:buChar char="​"/>
              <a:defRPr sz="2400">
                <a:solidFill>
                  <a:srgbClr val="3C8689"/>
                </a:solidFill>
                <a:latin typeface="Franklin Gothic Demi Cond"/>
                <a:ea typeface="Franklin Gothic Demi Cond"/>
                <a:cs typeface="Franklin Gothic Demi Cond"/>
                <a:sym typeface="Franklin Gothic Demi Cond"/>
              </a:defRPr>
            </a:lvl5pPr>
          </a:lstStyle>
          <a:p>
            <a:pPr lvl="0">
              <a:defRPr sz="1800">
                <a:solidFill>
                  <a:srgbClr val="000000"/>
                </a:solidFill>
              </a:defRPr>
            </a:pPr>
            <a:r>
              <a:rPr sz="2400">
                <a:solidFill>
                  <a:srgbClr val="3C8689"/>
                </a:solidFill>
              </a:rPr>
              <a:t>Body Level One</a:t>
            </a:r>
          </a:p>
          <a:p>
            <a:pPr lvl="1">
              <a:defRPr sz="1800">
                <a:solidFill>
                  <a:srgbClr val="000000"/>
                </a:solidFill>
              </a:defRPr>
            </a:pPr>
            <a:r>
              <a:rPr sz="2400">
                <a:solidFill>
                  <a:srgbClr val="3C8689"/>
                </a:solidFill>
              </a:rPr>
              <a:t>Body Level Two</a:t>
            </a:r>
          </a:p>
          <a:p>
            <a:pPr lvl="2">
              <a:defRPr sz="1800">
                <a:solidFill>
                  <a:srgbClr val="000000"/>
                </a:solidFill>
              </a:defRPr>
            </a:pPr>
            <a:r>
              <a:rPr sz="2400">
                <a:solidFill>
                  <a:srgbClr val="3C8689"/>
                </a:solidFill>
              </a:rPr>
              <a:t>Body Level Three</a:t>
            </a:r>
          </a:p>
          <a:p>
            <a:pPr lvl="3">
              <a:defRPr sz="1800">
                <a:solidFill>
                  <a:srgbClr val="000000"/>
                </a:solidFill>
              </a:defRPr>
            </a:pPr>
            <a:r>
              <a:rPr sz="2400">
                <a:solidFill>
                  <a:srgbClr val="3C8689"/>
                </a:solidFill>
              </a:rPr>
              <a:t>Body Level Four</a:t>
            </a:r>
          </a:p>
          <a:p>
            <a:pPr lvl="4">
              <a:defRPr sz="1800">
                <a:solidFill>
                  <a:srgbClr val="000000"/>
                </a:solidFill>
              </a:defRPr>
            </a:pPr>
            <a:r>
              <a:rPr sz="2400">
                <a:solidFill>
                  <a:srgbClr val="3C8689"/>
                </a:solidFill>
              </a:rPr>
              <a:t>Body Level Five</a:t>
            </a:r>
          </a:p>
        </p:txBody>
      </p:sp>
      <p:sp>
        <p:nvSpPr>
          <p:cNvPr id="37" name="Shape 37"/>
          <p:cNvSpPr/>
          <p:nvPr/>
        </p:nvSpPr>
        <p:spPr>
          <a:xfrm flipH="1">
            <a:off x="8130162" y="3940599"/>
            <a:ext cx="3" cy="4098986"/>
          </a:xfrm>
          <a:prstGeom prst="line">
            <a:avLst/>
          </a:prstGeom>
          <a:ln w="12700">
            <a:solidFill>
              <a:srgbClr val="897C57"/>
            </a:solidFill>
          </a:ln>
        </p:spPr>
        <p:txBody>
          <a:bodyPr lIns="0" tIns="0" rIns="0" bIns="0"/>
          <a:lstStyle/>
          <a:p>
            <a:pPr lvl="0" algn="l" defTabSz="457204">
              <a:defRPr sz="1200"/>
            </a:pPr>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able of Content">
    <p:spTree>
      <p:nvGrpSpPr>
        <p:cNvPr id="1" name=""/>
        <p:cNvGrpSpPr/>
        <p:nvPr/>
      </p:nvGrpSpPr>
      <p:grpSpPr>
        <a:xfrm>
          <a:off x="0" y="0"/>
          <a:ext cx="0" cy="0"/>
          <a:chOff x="0" y="0"/>
          <a:chExt cx="0" cy="0"/>
        </a:xfrm>
      </p:grpSpPr>
      <p:sp>
        <p:nvSpPr>
          <p:cNvPr id="39" name="Shape 39"/>
          <p:cNvSpPr>
            <a:spLocks noGrp="1"/>
          </p:cNvSpPr>
          <p:nvPr>
            <p:ph type="body" idx="1"/>
          </p:nvPr>
        </p:nvSpPr>
        <p:spPr>
          <a:xfrm>
            <a:off x="2301058" y="4227936"/>
            <a:ext cx="3875472" cy="5528841"/>
          </a:xfrm>
          <a:prstGeom prst="rect">
            <a:avLst/>
          </a:prstGeom>
        </p:spPr>
        <p:txBody>
          <a:bodyPr anchor="t">
            <a:noAutofit/>
          </a:bodyPr>
          <a:lstStyle>
            <a:lvl1pPr marL="0" indent="0" defTabSz="914407">
              <a:lnSpc>
                <a:spcPts val="1700"/>
              </a:lnSpc>
              <a:spcBef>
                <a:spcPts val="1200"/>
              </a:spcBef>
              <a:buSzTx/>
              <a:buNone/>
              <a:defRPr sz="2000">
                <a:solidFill>
                  <a:srgbClr val="897C57"/>
                </a:solidFill>
                <a:latin typeface="Franklin Gothic Book"/>
                <a:ea typeface="Franklin Gothic Book"/>
                <a:cs typeface="Franklin Gothic Book"/>
                <a:sym typeface="Franklin Gothic Book"/>
              </a:defRPr>
            </a:lvl1pPr>
            <a:lvl2pPr marL="0" indent="0" defTabSz="914407">
              <a:lnSpc>
                <a:spcPts val="1700"/>
              </a:lnSpc>
              <a:spcBef>
                <a:spcPts val="1200"/>
              </a:spcBef>
              <a:buSzTx/>
              <a:buNone/>
              <a:defRPr sz="2000">
                <a:solidFill>
                  <a:srgbClr val="897C57"/>
                </a:solidFill>
                <a:latin typeface="Franklin Gothic Book"/>
                <a:ea typeface="Franklin Gothic Book"/>
                <a:cs typeface="Franklin Gothic Book"/>
                <a:sym typeface="Franklin Gothic Book"/>
              </a:defRPr>
            </a:lvl2pPr>
            <a:lvl3pPr marL="0" indent="0" defTabSz="914407">
              <a:lnSpc>
                <a:spcPts val="1700"/>
              </a:lnSpc>
              <a:spcBef>
                <a:spcPts val="1200"/>
              </a:spcBef>
              <a:buSzTx/>
              <a:buNone/>
              <a:defRPr sz="2000">
                <a:solidFill>
                  <a:srgbClr val="897C57"/>
                </a:solidFill>
                <a:latin typeface="Franklin Gothic Book"/>
                <a:ea typeface="Franklin Gothic Book"/>
                <a:cs typeface="Franklin Gothic Book"/>
                <a:sym typeface="Franklin Gothic Book"/>
              </a:defRPr>
            </a:lvl3pPr>
            <a:lvl4pPr marL="0" indent="0" defTabSz="914407">
              <a:lnSpc>
                <a:spcPts val="1700"/>
              </a:lnSpc>
              <a:spcBef>
                <a:spcPts val="1200"/>
              </a:spcBef>
              <a:buSzTx/>
              <a:buNone/>
              <a:defRPr sz="2000">
                <a:solidFill>
                  <a:srgbClr val="897C57"/>
                </a:solidFill>
                <a:latin typeface="Franklin Gothic Book"/>
                <a:ea typeface="Franklin Gothic Book"/>
                <a:cs typeface="Franklin Gothic Book"/>
                <a:sym typeface="Franklin Gothic Book"/>
              </a:defRPr>
            </a:lvl4pPr>
            <a:lvl5pPr marL="0" indent="0" defTabSz="914407">
              <a:lnSpc>
                <a:spcPts val="1700"/>
              </a:lnSpc>
              <a:spcBef>
                <a:spcPts val="1200"/>
              </a:spcBef>
              <a:buSzTx/>
              <a:buNone/>
              <a:defRPr sz="2000">
                <a:solidFill>
                  <a:srgbClr val="897C57"/>
                </a:solidFill>
                <a:latin typeface="Franklin Gothic Book"/>
                <a:ea typeface="Franklin Gothic Book"/>
                <a:cs typeface="Franklin Gothic Book"/>
                <a:sym typeface="Franklin Gothic Book"/>
              </a:defRPr>
            </a:lvl5pPr>
          </a:lstStyle>
          <a:p>
            <a:pPr lvl="0">
              <a:defRPr sz="1800">
                <a:solidFill>
                  <a:srgbClr val="000000"/>
                </a:solidFill>
              </a:defRPr>
            </a:pPr>
            <a:r>
              <a:rPr sz="2000">
                <a:solidFill>
                  <a:srgbClr val="897C57"/>
                </a:solidFill>
              </a:rPr>
              <a:t>Body Level One</a:t>
            </a:r>
          </a:p>
          <a:p>
            <a:pPr lvl="1">
              <a:defRPr sz="1800">
                <a:solidFill>
                  <a:srgbClr val="000000"/>
                </a:solidFill>
              </a:defRPr>
            </a:pPr>
            <a:r>
              <a:rPr sz="2000">
                <a:solidFill>
                  <a:srgbClr val="897C57"/>
                </a:solidFill>
              </a:rPr>
              <a:t>Body Level Two</a:t>
            </a:r>
          </a:p>
          <a:p>
            <a:pPr lvl="2">
              <a:defRPr sz="1800">
                <a:solidFill>
                  <a:srgbClr val="000000"/>
                </a:solidFill>
              </a:defRPr>
            </a:pPr>
            <a:r>
              <a:rPr sz="2000">
                <a:solidFill>
                  <a:srgbClr val="897C57"/>
                </a:solidFill>
              </a:rPr>
              <a:t>Body Level Three</a:t>
            </a:r>
          </a:p>
          <a:p>
            <a:pPr lvl="3">
              <a:defRPr sz="1800">
                <a:solidFill>
                  <a:srgbClr val="000000"/>
                </a:solidFill>
              </a:defRPr>
            </a:pPr>
            <a:r>
              <a:rPr sz="2000">
                <a:solidFill>
                  <a:srgbClr val="897C57"/>
                </a:solidFill>
              </a:rPr>
              <a:t>Body Level Four</a:t>
            </a:r>
          </a:p>
          <a:p>
            <a:pPr lvl="4">
              <a:defRPr sz="1800">
                <a:solidFill>
                  <a:srgbClr val="000000"/>
                </a:solidFill>
              </a:defRPr>
            </a:pPr>
            <a:r>
              <a:rPr sz="2000">
                <a:solidFill>
                  <a:srgbClr val="897C57"/>
                </a:solidFill>
              </a:rPr>
              <a:t>Body Level Five</a:t>
            </a: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2:1">
    <p:spTree>
      <p:nvGrpSpPr>
        <p:cNvPr id="1" name=""/>
        <p:cNvGrpSpPr/>
        <p:nvPr/>
      </p:nvGrpSpPr>
      <p:grpSpPr>
        <a:xfrm>
          <a:off x="0" y="0"/>
          <a:ext cx="0" cy="0"/>
          <a:chOff x="0" y="0"/>
          <a:chExt cx="0" cy="0"/>
        </a:xfrm>
      </p:grpSpPr>
      <p:sp>
        <p:nvSpPr>
          <p:cNvPr id="41" name="Shape 41"/>
          <p:cNvSpPr>
            <a:spLocks noGrp="1"/>
          </p:cNvSpPr>
          <p:nvPr>
            <p:ph type="title"/>
          </p:nvPr>
        </p:nvSpPr>
        <p:spPr>
          <a:xfrm>
            <a:off x="975240" y="1626126"/>
            <a:ext cx="11052734" cy="2601811"/>
          </a:xfrm>
          <a:prstGeom prst="rect">
            <a:avLst/>
          </a:prstGeom>
        </p:spPr>
        <p:txBody>
          <a:bodyPr anchor="t">
            <a:noAutofit/>
          </a:bodyPr>
          <a:lstStyle>
            <a:lvl1pPr algn="l" defTabSz="914407">
              <a:lnSpc>
                <a:spcPct val="85000"/>
              </a:lnSpc>
              <a:defRPr sz="5000">
                <a:solidFill>
                  <a:srgbClr val="897C57"/>
                </a:solidFill>
                <a:latin typeface="Franklin Gothic Book"/>
                <a:ea typeface="Franklin Gothic Book"/>
                <a:cs typeface="Franklin Gothic Book"/>
                <a:sym typeface="Franklin Gothic Book"/>
              </a:defRPr>
            </a:lvl1pPr>
          </a:lstStyle>
          <a:p>
            <a:pPr lvl="0">
              <a:defRPr sz="1800">
                <a:solidFill>
                  <a:srgbClr val="000000"/>
                </a:solidFill>
              </a:defRPr>
            </a:pPr>
            <a:r>
              <a:rPr sz="5000">
                <a:solidFill>
                  <a:srgbClr val="897C57"/>
                </a:solidFill>
              </a:rPr>
              <a:t>Title Text</a:t>
            </a:r>
          </a:p>
        </p:txBody>
      </p:sp>
      <p:sp>
        <p:nvSpPr>
          <p:cNvPr id="42" name="Shape 42"/>
          <p:cNvSpPr>
            <a:spLocks noGrp="1"/>
          </p:cNvSpPr>
          <p:nvPr>
            <p:ph type="body" idx="1"/>
          </p:nvPr>
        </p:nvSpPr>
        <p:spPr>
          <a:xfrm>
            <a:off x="975238" y="4227936"/>
            <a:ext cx="7151770" cy="5528841"/>
          </a:xfrm>
          <a:prstGeom prst="rect">
            <a:avLst/>
          </a:prstGeom>
        </p:spPr>
        <p:txBody>
          <a:bodyPr anchor="t">
            <a:noAutofit/>
          </a:bodyPr>
          <a:lstStyle>
            <a:lvl1pPr marL="0" indent="0" defTabSz="914407">
              <a:lnSpc>
                <a:spcPct val="120000"/>
              </a:lnSpc>
              <a:spcBef>
                <a:spcPts val="1200"/>
              </a:spcBef>
              <a:buSzPct val="100000"/>
              <a:buFont typeface="Arial"/>
              <a:buChar char="​"/>
              <a:defRPr sz="2200">
                <a:solidFill>
                  <a:srgbClr val="66AF9E"/>
                </a:solidFill>
                <a:latin typeface="Franklin Gothic Book"/>
                <a:ea typeface="Franklin Gothic Book"/>
                <a:cs typeface="Franklin Gothic Book"/>
                <a:sym typeface="Franklin Gothic Book"/>
              </a:defRPr>
            </a:lvl1pPr>
            <a:lvl2pPr marL="0" indent="0" defTabSz="914407">
              <a:lnSpc>
                <a:spcPct val="120000"/>
              </a:lnSpc>
              <a:spcBef>
                <a:spcPts val="1200"/>
              </a:spcBef>
              <a:buSzPct val="100000"/>
              <a:buFont typeface="Arial"/>
              <a:buChar char="​"/>
              <a:defRPr sz="2200">
                <a:solidFill>
                  <a:srgbClr val="66AF9E"/>
                </a:solidFill>
                <a:latin typeface="Franklin Gothic Book"/>
                <a:ea typeface="Franklin Gothic Book"/>
                <a:cs typeface="Franklin Gothic Book"/>
                <a:sym typeface="Franklin Gothic Book"/>
              </a:defRPr>
            </a:lvl2pPr>
            <a:lvl3pPr marL="0" indent="0" defTabSz="914407">
              <a:lnSpc>
                <a:spcPct val="120000"/>
              </a:lnSpc>
              <a:spcBef>
                <a:spcPts val="1200"/>
              </a:spcBef>
              <a:buSzPct val="100000"/>
              <a:buFont typeface="Arial"/>
              <a:buChar char="​"/>
              <a:defRPr sz="2200">
                <a:solidFill>
                  <a:srgbClr val="66AF9E"/>
                </a:solidFill>
                <a:latin typeface="Franklin Gothic Book"/>
                <a:ea typeface="Franklin Gothic Book"/>
                <a:cs typeface="Franklin Gothic Book"/>
                <a:sym typeface="Franklin Gothic Book"/>
              </a:defRPr>
            </a:lvl3pPr>
            <a:lvl4pPr marL="339729" indent="-339729" defTabSz="914407">
              <a:lnSpc>
                <a:spcPct val="120000"/>
              </a:lnSpc>
              <a:spcBef>
                <a:spcPts val="1200"/>
              </a:spcBef>
              <a:buSzPct val="100000"/>
              <a:buFont typeface="Arial"/>
              <a:buChar char="▪"/>
              <a:defRPr sz="2200">
                <a:solidFill>
                  <a:srgbClr val="66AF9E"/>
                </a:solidFill>
                <a:latin typeface="Franklin Gothic Book"/>
                <a:ea typeface="Franklin Gothic Book"/>
                <a:cs typeface="Franklin Gothic Book"/>
                <a:sym typeface="Franklin Gothic Book"/>
              </a:defRPr>
            </a:lvl4pPr>
            <a:lvl5pPr marL="522292" indent="-352428" defTabSz="914407">
              <a:lnSpc>
                <a:spcPct val="120000"/>
              </a:lnSpc>
              <a:spcBef>
                <a:spcPts val="1200"/>
              </a:spcBef>
              <a:buSzPct val="100000"/>
              <a:buFont typeface="Arial"/>
              <a:buChar char="▪"/>
              <a:defRPr sz="2200">
                <a:solidFill>
                  <a:srgbClr val="66AF9E"/>
                </a:solidFill>
                <a:latin typeface="Franklin Gothic Book"/>
                <a:ea typeface="Franklin Gothic Book"/>
                <a:cs typeface="Franklin Gothic Book"/>
                <a:sym typeface="Franklin Gothic Book"/>
              </a:defRPr>
            </a:lvl5pPr>
          </a:lstStyle>
          <a:p>
            <a:pPr lvl="0">
              <a:defRPr sz="1800">
                <a:solidFill>
                  <a:srgbClr val="000000"/>
                </a:solidFill>
              </a:defRPr>
            </a:pPr>
            <a:r>
              <a:rPr sz="2200">
                <a:solidFill>
                  <a:srgbClr val="66AF9E"/>
                </a:solidFill>
              </a:rPr>
              <a:t>Body Level One</a:t>
            </a:r>
          </a:p>
          <a:p>
            <a:pPr lvl="1">
              <a:defRPr sz="1800">
                <a:solidFill>
                  <a:srgbClr val="000000"/>
                </a:solidFill>
              </a:defRPr>
            </a:pPr>
            <a:r>
              <a:rPr sz="2200">
                <a:solidFill>
                  <a:srgbClr val="66AF9E"/>
                </a:solidFill>
              </a:rPr>
              <a:t>Body Level Two</a:t>
            </a:r>
          </a:p>
          <a:p>
            <a:pPr lvl="2">
              <a:defRPr sz="1800">
                <a:solidFill>
                  <a:srgbClr val="000000"/>
                </a:solidFill>
              </a:defRPr>
            </a:pPr>
            <a:r>
              <a:rPr sz="2200">
                <a:solidFill>
                  <a:srgbClr val="66AF9E"/>
                </a:solidFill>
              </a:rPr>
              <a:t>Body Level Three</a:t>
            </a:r>
          </a:p>
          <a:p>
            <a:pPr lvl="3">
              <a:defRPr sz="1800">
                <a:solidFill>
                  <a:srgbClr val="000000"/>
                </a:solidFill>
              </a:defRPr>
            </a:pPr>
            <a:r>
              <a:rPr sz="2200">
                <a:solidFill>
                  <a:srgbClr val="66AF9E"/>
                </a:solidFill>
              </a:rPr>
              <a:t>Body Level Four</a:t>
            </a:r>
          </a:p>
          <a:p>
            <a:pPr lvl="4">
              <a:defRPr sz="1800">
                <a:solidFill>
                  <a:srgbClr val="000000"/>
                </a:solidFill>
              </a:defRPr>
            </a:pPr>
            <a:r>
              <a:rPr sz="2200">
                <a:solidFill>
                  <a:srgbClr val="66AF9E"/>
                </a:solidFill>
              </a:rPr>
              <a:t>Body Level Five</a:t>
            </a: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2">
    <p:spTree>
      <p:nvGrpSpPr>
        <p:cNvPr id="1" name=""/>
        <p:cNvGrpSpPr/>
        <p:nvPr/>
      </p:nvGrpSpPr>
      <p:grpSpPr>
        <a:xfrm>
          <a:off x="0" y="0"/>
          <a:ext cx="0" cy="0"/>
          <a:chOff x="0" y="0"/>
          <a:chExt cx="0" cy="0"/>
        </a:xfrm>
      </p:grpSpPr>
      <p:sp>
        <p:nvSpPr>
          <p:cNvPr id="44" name="Shape 44"/>
          <p:cNvSpPr>
            <a:spLocks noGrp="1"/>
          </p:cNvSpPr>
          <p:nvPr>
            <p:ph type="title"/>
          </p:nvPr>
        </p:nvSpPr>
        <p:spPr>
          <a:xfrm>
            <a:off x="975240" y="1626126"/>
            <a:ext cx="11052734" cy="2601811"/>
          </a:xfrm>
          <a:prstGeom prst="rect">
            <a:avLst/>
          </a:prstGeom>
        </p:spPr>
        <p:txBody>
          <a:bodyPr anchor="t">
            <a:noAutofit/>
          </a:bodyPr>
          <a:lstStyle>
            <a:lvl1pPr algn="l" defTabSz="914407">
              <a:lnSpc>
                <a:spcPct val="85000"/>
              </a:lnSpc>
              <a:defRPr sz="5000">
                <a:solidFill>
                  <a:srgbClr val="897C57"/>
                </a:solidFill>
                <a:latin typeface="Franklin Gothic Book"/>
                <a:ea typeface="Franklin Gothic Book"/>
                <a:cs typeface="Franklin Gothic Book"/>
                <a:sym typeface="Franklin Gothic Book"/>
              </a:defRPr>
            </a:lvl1pPr>
          </a:lstStyle>
          <a:p>
            <a:pPr lvl="0">
              <a:defRPr sz="1800">
                <a:solidFill>
                  <a:srgbClr val="000000"/>
                </a:solidFill>
              </a:defRPr>
            </a:pPr>
            <a:r>
              <a:rPr sz="5000">
                <a:solidFill>
                  <a:srgbClr val="897C57"/>
                </a:solidFill>
              </a:rPr>
              <a:t>Title Text</a:t>
            </a:r>
          </a:p>
        </p:txBody>
      </p:sp>
      <p:sp>
        <p:nvSpPr>
          <p:cNvPr id="45" name="Shape 45"/>
          <p:cNvSpPr>
            <a:spLocks noGrp="1"/>
          </p:cNvSpPr>
          <p:nvPr>
            <p:ph type="body" idx="1"/>
          </p:nvPr>
        </p:nvSpPr>
        <p:spPr>
          <a:xfrm>
            <a:off x="975240" y="4227936"/>
            <a:ext cx="5201289" cy="5528841"/>
          </a:xfrm>
          <a:prstGeom prst="rect">
            <a:avLst/>
          </a:prstGeom>
        </p:spPr>
        <p:txBody>
          <a:bodyPr anchor="t">
            <a:noAutofit/>
          </a:bodyPr>
          <a:lstStyle>
            <a:lvl1pPr marL="0" indent="0" defTabSz="914407">
              <a:lnSpc>
                <a:spcPct val="120000"/>
              </a:lnSpc>
              <a:spcBef>
                <a:spcPts val="1200"/>
              </a:spcBef>
              <a:buSzPct val="100000"/>
              <a:buFont typeface="Arial"/>
              <a:buChar char="​"/>
              <a:defRPr sz="2200">
                <a:solidFill>
                  <a:srgbClr val="66AF9E"/>
                </a:solidFill>
                <a:latin typeface="Franklin Gothic Book"/>
                <a:ea typeface="Franklin Gothic Book"/>
                <a:cs typeface="Franklin Gothic Book"/>
                <a:sym typeface="Franklin Gothic Book"/>
              </a:defRPr>
            </a:lvl1pPr>
            <a:lvl2pPr marL="0" indent="0" defTabSz="914407">
              <a:lnSpc>
                <a:spcPct val="120000"/>
              </a:lnSpc>
              <a:spcBef>
                <a:spcPts val="1200"/>
              </a:spcBef>
              <a:buSzPct val="100000"/>
              <a:buFont typeface="Arial"/>
              <a:buChar char="​"/>
              <a:defRPr sz="2200">
                <a:solidFill>
                  <a:srgbClr val="66AF9E"/>
                </a:solidFill>
                <a:latin typeface="Franklin Gothic Book"/>
                <a:ea typeface="Franklin Gothic Book"/>
                <a:cs typeface="Franklin Gothic Book"/>
                <a:sym typeface="Franklin Gothic Book"/>
              </a:defRPr>
            </a:lvl2pPr>
            <a:lvl3pPr marL="0" indent="0" defTabSz="914407">
              <a:lnSpc>
                <a:spcPct val="120000"/>
              </a:lnSpc>
              <a:spcBef>
                <a:spcPts val="1200"/>
              </a:spcBef>
              <a:buSzPct val="100000"/>
              <a:buFont typeface="Arial"/>
              <a:buChar char="​"/>
              <a:defRPr sz="2200">
                <a:solidFill>
                  <a:srgbClr val="66AF9E"/>
                </a:solidFill>
                <a:latin typeface="Franklin Gothic Book"/>
                <a:ea typeface="Franklin Gothic Book"/>
                <a:cs typeface="Franklin Gothic Book"/>
                <a:sym typeface="Franklin Gothic Book"/>
              </a:defRPr>
            </a:lvl3pPr>
            <a:lvl4pPr marL="339729" indent="-339729" defTabSz="914407">
              <a:lnSpc>
                <a:spcPct val="120000"/>
              </a:lnSpc>
              <a:spcBef>
                <a:spcPts val="1200"/>
              </a:spcBef>
              <a:buSzPct val="100000"/>
              <a:buFont typeface="Arial"/>
              <a:buChar char="▪"/>
              <a:defRPr sz="2200">
                <a:solidFill>
                  <a:srgbClr val="66AF9E"/>
                </a:solidFill>
                <a:latin typeface="Franklin Gothic Book"/>
                <a:ea typeface="Franklin Gothic Book"/>
                <a:cs typeface="Franklin Gothic Book"/>
                <a:sym typeface="Franklin Gothic Book"/>
              </a:defRPr>
            </a:lvl4pPr>
            <a:lvl5pPr marL="522292" indent="-352428" defTabSz="914407">
              <a:lnSpc>
                <a:spcPct val="120000"/>
              </a:lnSpc>
              <a:spcBef>
                <a:spcPts val="1200"/>
              </a:spcBef>
              <a:buSzPct val="100000"/>
              <a:buFont typeface="Arial"/>
              <a:buChar char="▪"/>
              <a:defRPr sz="2200">
                <a:solidFill>
                  <a:srgbClr val="66AF9E"/>
                </a:solidFill>
                <a:latin typeface="Franklin Gothic Book"/>
                <a:ea typeface="Franklin Gothic Book"/>
                <a:cs typeface="Franklin Gothic Book"/>
                <a:sym typeface="Franklin Gothic Book"/>
              </a:defRPr>
            </a:lvl5pPr>
          </a:lstStyle>
          <a:p>
            <a:pPr lvl="0">
              <a:defRPr sz="1800">
                <a:solidFill>
                  <a:srgbClr val="000000"/>
                </a:solidFill>
              </a:defRPr>
            </a:pPr>
            <a:r>
              <a:rPr sz="2200">
                <a:solidFill>
                  <a:srgbClr val="66AF9E"/>
                </a:solidFill>
              </a:rPr>
              <a:t>Body Level One</a:t>
            </a:r>
          </a:p>
          <a:p>
            <a:pPr lvl="1">
              <a:defRPr sz="1800">
                <a:solidFill>
                  <a:srgbClr val="000000"/>
                </a:solidFill>
              </a:defRPr>
            </a:pPr>
            <a:r>
              <a:rPr sz="2200">
                <a:solidFill>
                  <a:srgbClr val="66AF9E"/>
                </a:solidFill>
              </a:rPr>
              <a:t>Body Level Two</a:t>
            </a:r>
          </a:p>
          <a:p>
            <a:pPr lvl="2">
              <a:defRPr sz="1800">
                <a:solidFill>
                  <a:srgbClr val="000000"/>
                </a:solidFill>
              </a:defRPr>
            </a:pPr>
            <a:r>
              <a:rPr sz="2200">
                <a:solidFill>
                  <a:srgbClr val="66AF9E"/>
                </a:solidFill>
              </a:rPr>
              <a:t>Body Level Three</a:t>
            </a:r>
          </a:p>
          <a:p>
            <a:pPr lvl="3">
              <a:defRPr sz="1800">
                <a:solidFill>
                  <a:srgbClr val="000000"/>
                </a:solidFill>
              </a:defRPr>
            </a:pPr>
            <a:r>
              <a:rPr sz="2200">
                <a:solidFill>
                  <a:srgbClr val="66AF9E"/>
                </a:solidFill>
              </a:rPr>
              <a:t>Body Level Four</a:t>
            </a:r>
          </a:p>
          <a:p>
            <a:pPr lvl="4">
              <a:defRPr sz="1800">
                <a:solidFill>
                  <a:srgbClr val="000000"/>
                </a:solidFill>
              </a:defRPr>
            </a:pPr>
            <a:r>
              <a:rPr sz="2200">
                <a:solidFill>
                  <a:srgbClr val="66AF9E"/>
                </a:solidFill>
              </a:rPr>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8" name="Shape 8"/>
          <p:cNvSpPr>
            <a:spLocks noGrp="1"/>
          </p:cNvSpPr>
          <p:nvPr>
            <p:ph type="title"/>
          </p:nvPr>
        </p:nvSpPr>
        <p:spPr>
          <a:xfrm>
            <a:off x="1269846" y="0"/>
            <a:ext cx="10463522" cy="8143350"/>
          </a:xfrm>
          <a:prstGeom prst="rect">
            <a:avLst/>
          </a:prstGeom>
        </p:spPr>
        <p:txBody>
          <a:bodyPr anchor="b"/>
          <a:lstStyle/>
          <a:p>
            <a:pPr lvl="0">
              <a:defRPr sz="1800"/>
            </a:pPr>
            <a:r>
              <a:rPr sz="8000"/>
              <a:t>Title Text</a:t>
            </a:r>
          </a:p>
        </p:txBody>
      </p:sp>
      <p:sp>
        <p:nvSpPr>
          <p:cNvPr id="9" name="Shape 9"/>
          <p:cNvSpPr>
            <a:spLocks noGrp="1"/>
          </p:cNvSpPr>
          <p:nvPr>
            <p:ph type="body" idx="1"/>
          </p:nvPr>
        </p:nvSpPr>
        <p:spPr>
          <a:xfrm>
            <a:off x="1269846" y="8194166"/>
            <a:ext cx="10463522" cy="1562609"/>
          </a:xfrm>
          <a:prstGeom prst="rect">
            <a:avLst/>
          </a:prstGeom>
        </p:spPr>
        <p:txBody>
          <a:bodyPr anchor="t"/>
          <a:lstStyle>
            <a:lvl1pPr marL="0" indent="0" algn="ctr">
              <a:spcBef>
                <a:spcPts val="0"/>
              </a:spcBef>
              <a:buSzTx/>
              <a:buNone/>
              <a:defRPr sz="3300"/>
            </a:lvl1pPr>
            <a:lvl2pPr marL="0" indent="0" algn="ctr">
              <a:spcBef>
                <a:spcPts val="0"/>
              </a:spcBef>
              <a:buSzTx/>
              <a:buNone/>
              <a:defRPr sz="3300"/>
            </a:lvl2pPr>
            <a:lvl3pPr marL="0" indent="0" algn="ctr">
              <a:spcBef>
                <a:spcPts val="0"/>
              </a:spcBef>
              <a:buSzTx/>
              <a:buNone/>
              <a:defRPr sz="3300"/>
            </a:lvl3pPr>
            <a:lvl4pPr marL="0" indent="0" algn="ctr">
              <a:spcBef>
                <a:spcPts val="0"/>
              </a:spcBef>
              <a:buSzTx/>
              <a:buNone/>
              <a:defRPr sz="3300"/>
            </a:lvl4pPr>
            <a:lvl5pPr marL="0" indent="0" algn="ctr">
              <a:spcBef>
                <a:spcPts val="0"/>
              </a:spcBef>
              <a:buSzTx/>
              <a:buNone/>
              <a:defRPr sz="3300"/>
            </a:lvl5pPr>
          </a:lstStyle>
          <a:p>
            <a:pPr lvl="0">
              <a:defRPr sz="1800"/>
            </a:pPr>
            <a:r>
              <a:rPr sz="3300"/>
              <a:t>Body Level One</a:t>
            </a:r>
          </a:p>
          <a:p>
            <a:pPr lvl="1">
              <a:defRPr sz="1800"/>
            </a:pPr>
            <a:r>
              <a:rPr sz="3300"/>
              <a:t>Body Level Two</a:t>
            </a:r>
          </a:p>
          <a:p>
            <a:pPr lvl="2">
              <a:defRPr sz="1800"/>
            </a:pPr>
            <a:r>
              <a:rPr sz="3300"/>
              <a:t>Body Level Three</a:t>
            </a:r>
          </a:p>
          <a:p>
            <a:pPr lvl="3">
              <a:defRPr sz="1800"/>
            </a:pPr>
            <a:r>
              <a:rPr sz="3300"/>
              <a:t>Body Level Four</a:t>
            </a:r>
          </a:p>
          <a:p>
            <a:pPr lvl="4">
              <a:defRPr sz="1800"/>
            </a:pPr>
            <a:r>
              <a:rPr sz="3300"/>
              <a:t>Body Level Five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11" name="Shape 11"/>
          <p:cNvSpPr>
            <a:spLocks noGrp="1"/>
          </p:cNvSpPr>
          <p:nvPr>
            <p:ph type="title"/>
          </p:nvPr>
        </p:nvSpPr>
        <p:spPr>
          <a:xfrm>
            <a:off x="1269846" y="3226851"/>
            <a:ext cx="10463522" cy="3303075"/>
          </a:xfrm>
          <a:prstGeom prst="rect">
            <a:avLst/>
          </a:prstGeom>
        </p:spPr>
        <p:txBody>
          <a:bodyPr/>
          <a:lstStyle/>
          <a:p>
            <a:pPr lvl="0">
              <a:defRPr sz="1800"/>
            </a:pPr>
            <a:r>
              <a:rPr sz="8000"/>
              <a:t>Title Text</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13" name="Shape 13"/>
          <p:cNvSpPr>
            <a:spLocks noGrp="1"/>
          </p:cNvSpPr>
          <p:nvPr>
            <p:ph type="title"/>
          </p:nvPr>
        </p:nvSpPr>
        <p:spPr>
          <a:xfrm>
            <a:off x="952384" y="0"/>
            <a:ext cx="5333349" cy="4624304"/>
          </a:xfrm>
          <a:prstGeom prst="rect">
            <a:avLst/>
          </a:prstGeom>
        </p:spPr>
        <p:txBody>
          <a:bodyPr anchor="b"/>
          <a:lstStyle>
            <a:lvl1pPr>
              <a:defRPr sz="6000"/>
            </a:lvl1pPr>
          </a:lstStyle>
          <a:p>
            <a:pPr lvl="0">
              <a:defRPr sz="1800"/>
            </a:pPr>
            <a:r>
              <a:rPr sz="6000"/>
              <a:t>Title Text</a:t>
            </a:r>
          </a:p>
        </p:txBody>
      </p:sp>
      <p:sp>
        <p:nvSpPr>
          <p:cNvPr id="14" name="Shape 14"/>
          <p:cNvSpPr>
            <a:spLocks noGrp="1"/>
          </p:cNvSpPr>
          <p:nvPr>
            <p:ph type="body" idx="1"/>
          </p:nvPr>
        </p:nvSpPr>
        <p:spPr>
          <a:xfrm>
            <a:off x="952384" y="4764051"/>
            <a:ext cx="5333349" cy="4992724"/>
          </a:xfrm>
          <a:prstGeom prst="rect">
            <a:avLst/>
          </a:prstGeom>
        </p:spPr>
        <p:txBody>
          <a:bodyPr anchor="t"/>
          <a:lstStyle>
            <a:lvl1pPr marL="0" indent="0" algn="ctr">
              <a:spcBef>
                <a:spcPts val="0"/>
              </a:spcBef>
              <a:buSzTx/>
              <a:buNone/>
              <a:defRPr sz="3300"/>
            </a:lvl1pPr>
            <a:lvl2pPr marL="0" indent="0" algn="ctr">
              <a:spcBef>
                <a:spcPts val="0"/>
              </a:spcBef>
              <a:buSzTx/>
              <a:buNone/>
              <a:defRPr sz="3300"/>
            </a:lvl2pPr>
            <a:lvl3pPr marL="0" indent="0" algn="ctr">
              <a:spcBef>
                <a:spcPts val="0"/>
              </a:spcBef>
              <a:buSzTx/>
              <a:buNone/>
              <a:defRPr sz="3300"/>
            </a:lvl3pPr>
            <a:lvl4pPr marL="0" indent="0" algn="ctr">
              <a:spcBef>
                <a:spcPts val="0"/>
              </a:spcBef>
              <a:buSzTx/>
              <a:buNone/>
              <a:defRPr sz="3300"/>
            </a:lvl4pPr>
            <a:lvl5pPr marL="0" indent="0" algn="ctr">
              <a:spcBef>
                <a:spcPts val="0"/>
              </a:spcBef>
              <a:buSzTx/>
              <a:buNone/>
              <a:defRPr sz="3300"/>
            </a:lvl5pPr>
          </a:lstStyle>
          <a:p>
            <a:pPr lvl="0">
              <a:defRPr sz="1800"/>
            </a:pPr>
            <a:r>
              <a:rPr sz="3300"/>
              <a:t>Body Level One</a:t>
            </a:r>
          </a:p>
          <a:p>
            <a:pPr lvl="1">
              <a:defRPr sz="1800"/>
            </a:pPr>
            <a:r>
              <a:rPr sz="3300"/>
              <a:t>Body Level Two</a:t>
            </a:r>
          </a:p>
          <a:p>
            <a:pPr lvl="2">
              <a:defRPr sz="1800"/>
            </a:pPr>
            <a:r>
              <a:rPr sz="3300"/>
              <a:t>Body Level Three</a:t>
            </a:r>
          </a:p>
          <a:p>
            <a:pPr lvl="3">
              <a:defRPr sz="1800"/>
            </a:pPr>
            <a:r>
              <a:rPr sz="3300"/>
              <a:t>Body Level Four</a:t>
            </a:r>
          </a:p>
          <a:p>
            <a:pPr lvl="4">
              <a:defRPr sz="1800"/>
            </a:pPr>
            <a:r>
              <a:rPr sz="3300"/>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16" name="Shape 16"/>
          <p:cNvSpPr>
            <a:spLocks noGrp="1"/>
          </p:cNvSpPr>
          <p:nvPr>
            <p:ph type="title"/>
          </p:nvPr>
        </p:nvSpPr>
        <p:spPr>
          <a:xfrm>
            <a:off x="952384" y="9821"/>
            <a:ext cx="11098446" cy="3029352"/>
          </a:xfrm>
          <a:prstGeom prst="rect">
            <a:avLst/>
          </a:prstGeom>
        </p:spPr>
        <p:txBody>
          <a:bodyPr/>
          <a:lstStyle/>
          <a:p>
            <a:pPr lvl="0">
              <a:defRPr sz="1800"/>
            </a:pPr>
            <a:r>
              <a:rPr sz="8000"/>
              <a:t>Title Text</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pPr>
            <a:r>
              <a:rPr sz="8000"/>
              <a:t>Title Text</a:t>
            </a:r>
          </a:p>
        </p:txBody>
      </p:sp>
      <p:sp>
        <p:nvSpPr>
          <p:cNvPr id="19" name="Shape 19"/>
          <p:cNvSpPr>
            <a:spLocks noGrp="1"/>
          </p:cNvSpPr>
          <p:nvPr>
            <p:ph type="body" idx="1"/>
          </p:nvPr>
        </p:nvSpPr>
        <p:spPr>
          <a:prstGeom prst="rect">
            <a:avLst/>
          </a:prstGeom>
        </p:spPr>
        <p:txBody>
          <a:bodyPr/>
          <a:lstStyle/>
          <a:p>
            <a:pPr lvl="0">
              <a:defRPr sz="1800"/>
            </a:pPr>
            <a:r>
              <a:rPr sz="3700"/>
              <a:t>Body Level One</a:t>
            </a:r>
          </a:p>
          <a:p>
            <a:pPr lvl="1">
              <a:defRPr sz="1800"/>
            </a:pPr>
            <a:r>
              <a:rPr sz="3700"/>
              <a:t>Body Level Two</a:t>
            </a:r>
          </a:p>
          <a:p>
            <a:pPr lvl="2">
              <a:defRPr sz="1800"/>
            </a:pPr>
            <a:r>
              <a:rPr sz="3700"/>
              <a:t>Body Level Three</a:t>
            </a:r>
          </a:p>
          <a:p>
            <a:pPr lvl="3">
              <a:defRPr sz="1800"/>
            </a:pPr>
            <a:r>
              <a:rPr sz="3700"/>
              <a:t>Body Level Four</a:t>
            </a:r>
          </a:p>
          <a:p>
            <a:pPr lvl="4">
              <a:defRPr sz="1800"/>
            </a:pPr>
            <a:r>
              <a:rPr sz="3700"/>
              <a:t>Body Level Five</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21" name="Shape 21"/>
          <p:cNvSpPr>
            <a:spLocks noGrp="1"/>
          </p:cNvSpPr>
          <p:nvPr>
            <p:ph type="title"/>
          </p:nvPr>
        </p:nvSpPr>
        <p:spPr>
          <a:prstGeom prst="rect">
            <a:avLst/>
          </a:prstGeom>
        </p:spPr>
        <p:txBody>
          <a:bodyPr/>
          <a:lstStyle/>
          <a:p>
            <a:pPr lvl="0">
              <a:defRPr sz="1800"/>
            </a:pPr>
            <a:r>
              <a:rPr sz="8000"/>
              <a:t>Title Text</a:t>
            </a:r>
          </a:p>
        </p:txBody>
      </p:sp>
      <p:sp>
        <p:nvSpPr>
          <p:cNvPr id="22" name="Shape 22"/>
          <p:cNvSpPr>
            <a:spLocks noGrp="1"/>
          </p:cNvSpPr>
          <p:nvPr>
            <p:ph type="body" idx="1"/>
          </p:nvPr>
        </p:nvSpPr>
        <p:spPr>
          <a:xfrm>
            <a:off x="952384" y="2604348"/>
            <a:ext cx="5333349" cy="6288546"/>
          </a:xfrm>
          <a:prstGeom prst="rect">
            <a:avLst/>
          </a:prstGeom>
        </p:spPr>
        <p:txBody>
          <a:bodyPr/>
          <a:lstStyle>
            <a:lvl1pPr marL="342903" indent="-342903">
              <a:spcBef>
                <a:spcPts val="3200"/>
              </a:spcBef>
              <a:defRPr sz="2900"/>
            </a:lvl1pPr>
            <a:lvl2pPr marL="685805" indent="-342903">
              <a:spcBef>
                <a:spcPts val="3200"/>
              </a:spcBef>
              <a:defRPr sz="2900"/>
            </a:lvl2pPr>
            <a:lvl3pPr marL="1028708" indent="-342903">
              <a:spcBef>
                <a:spcPts val="3200"/>
              </a:spcBef>
              <a:defRPr sz="2900"/>
            </a:lvl3pPr>
            <a:lvl4pPr marL="1371612" indent="-342903">
              <a:spcBef>
                <a:spcPts val="3200"/>
              </a:spcBef>
              <a:defRPr sz="2900"/>
            </a:lvl4pPr>
            <a:lvl5pPr marL="1714514" indent="-342903">
              <a:spcBef>
                <a:spcPts val="3200"/>
              </a:spcBef>
              <a:defRPr sz="2900"/>
            </a:lvl5pPr>
          </a:lstStyle>
          <a:p>
            <a:pPr lvl="0">
              <a:defRPr sz="1800"/>
            </a:pPr>
            <a:r>
              <a:rPr sz="2900"/>
              <a:t>Body Level One</a:t>
            </a:r>
          </a:p>
          <a:p>
            <a:pPr lvl="1">
              <a:defRPr sz="1800"/>
            </a:pPr>
            <a:r>
              <a:rPr sz="2900"/>
              <a:t>Body Level Two</a:t>
            </a:r>
          </a:p>
          <a:p>
            <a:pPr lvl="2">
              <a:defRPr sz="1800"/>
            </a:pPr>
            <a:r>
              <a:rPr sz="2900"/>
              <a:t>Body Level Three</a:t>
            </a:r>
          </a:p>
          <a:p>
            <a:pPr lvl="3">
              <a:defRPr sz="1800"/>
            </a:pPr>
            <a:r>
              <a:rPr sz="2900"/>
              <a:t>Body Level Four</a:t>
            </a:r>
          </a:p>
          <a:p>
            <a:pPr lvl="4">
              <a:defRPr sz="1800"/>
            </a:pPr>
            <a:r>
              <a:rPr sz="2900"/>
              <a:t>Body Level Five</a:t>
            </a: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24" name="Shape 24"/>
          <p:cNvSpPr>
            <a:spLocks noGrp="1"/>
          </p:cNvSpPr>
          <p:nvPr>
            <p:ph type="body" idx="1"/>
          </p:nvPr>
        </p:nvSpPr>
        <p:spPr>
          <a:xfrm>
            <a:off x="952384" y="1270414"/>
            <a:ext cx="11098446" cy="7215949"/>
          </a:xfrm>
          <a:prstGeom prst="rect">
            <a:avLst/>
          </a:prstGeom>
        </p:spPr>
        <p:txBody>
          <a:bodyPr/>
          <a:lstStyle/>
          <a:p>
            <a:pPr lvl="0">
              <a:defRPr sz="1800"/>
            </a:pPr>
            <a:r>
              <a:rPr sz="3700"/>
              <a:t>Body Level One</a:t>
            </a:r>
          </a:p>
          <a:p>
            <a:pPr lvl="1">
              <a:defRPr sz="1800"/>
            </a:pPr>
            <a:r>
              <a:rPr sz="3700"/>
              <a:t>Body Level Two</a:t>
            </a:r>
          </a:p>
          <a:p>
            <a:pPr lvl="2">
              <a:defRPr sz="1800"/>
            </a:pPr>
            <a:r>
              <a:rPr sz="3700"/>
              <a:t>Body Level Three</a:t>
            </a:r>
          </a:p>
          <a:p>
            <a:pPr lvl="3">
              <a:defRPr sz="1800"/>
            </a:pPr>
            <a:r>
              <a:rPr sz="3700"/>
              <a:t>Body Level Four</a:t>
            </a:r>
          </a:p>
          <a:p>
            <a:pPr lvl="4">
              <a:defRPr sz="1800"/>
            </a:pPr>
            <a:r>
              <a:rPr sz="3700"/>
              <a:t>Body Level Five</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384" y="444645"/>
            <a:ext cx="11098446" cy="2159703"/>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p>
            <a:pPr lvl="0">
              <a:defRPr sz="1800"/>
            </a:pPr>
            <a:r>
              <a:rPr sz="8000"/>
              <a:t>Title Text</a:t>
            </a:r>
          </a:p>
        </p:txBody>
      </p:sp>
      <p:sp>
        <p:nvSpPr>
          <p:cNvPr id="3" name="Shape 3"/>
          <p:cNvSpPr>
            <a:spLocks noGrp="1"/>
          </p:cNvSpPr>
          <p:nvPr>
            <p:ph type="body" idx="1"/>
          </p:nvPr>
        </p:nvSpPr>
        <p:spPr>
          <a:xfrm>
            <a:off x="952384" y="2604348"/>
            <a:ext cx="11098446" cy="6288546"/>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p>
            <a:pPr lvl="0">
              <a:defRPr sz="1800"/>
            </a:pPr>
            <a:r>
              <a:rPr sz="3700"/>
              <a:t>Body Level One</a:t>
            </a:r>
          </a:p>
          <a:p>
            <a:pPr lvl="1">
              <a:defRPr sz="1800"/>
            </a:pPr>
            <a:r>
              <a:rPr sz="3700"/>
              <a:t>Body Level Two</a:t>
            </a:r>
          </a:p>
          <a:p>
            <a:pPr lvl="2">
              <a:defRPr sz="1800"/>
            </a:pPr>
            <a:r>
              <a:rPr sz="3700"/>
              <a:t>Body Level Three</a:t>
            </a:r>
          </a:p>
          <a:p>
            <a:pPr lvl="3">
              <a:defRPr sz="1800"/>
            </a:pPr>
            <a:r>
              <a:rPr sz="3700"/>
              <a:t>Body Level Four</a:t>
            </a:r>
          </a:p>
          <a:p>
            <a:pPr lvl="4">
              <a:defRPr sz="1800"/>
            </a:pPr>
            <a:r>
              <a:rPr sz="370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ransition spd="med"/>
  <p:txStyles>
    <p:titleStyle>
      <a:lvl1pPr algn="ctr" defTabSz="584205">
        <a:defRPr sz="8000">
          <a:latin typeface="Helvetica Light"/>
          <a:ea typeface="Helvetica Light"/>
          <a:cs typeface="Helvetica Light"/>
          <a:sym typeface="Helvetica Light"/>
        </a:defRPr>
      </a:lvl1pPr>
      <a:lvl2pPr algn="ctr" defTabSz="584205">
        <a:defRPr sz="8000">
          <a:latin typeface="Helvetica Light"/>
          <a:ea typeface="Helvetica Light"/>
          <a:cs typeface="Helvetica Light"/>
          <a:sym typeface="Helvetica Light"/>
        </a:defRPr>
      </a:lvl2pPr>
      <a:lvl3pPr algn="ctr" defTabSz="584205">
        <a:defRPr sz="8000">
          <a:latin typeface="Helvetica Light"/>
          <a:ea typeface="Helvetica Light"/>
          <a:cs typeface="Helvetica Light"/>
          <a:sym typeface="Helvetica Light"/>
        </a:defRPr>
      </a:lvl3pPr>
      <a:lvl4pPr algn="ctr" defTabSz="584205">
        <a:defRPr sz="8000">
          <a:latin typeface="Helvetica Light"/>
          <a:ea typeface="Helvetica Light"/>
          <a:cs typeface="Helvetica Light"/>
          <a:sym typeface="Helvetica Light"/>
        </a:defRPr>
      </a:lvl4pPr>
      <a:lvl5pPr algn="ctr" defTabSz="584205">
        <a:defRPr sz="8000">
          <a:latin typeface="Helvetica Light"/>
          <a:ea typeface="Helvetica Light"/>
          <a:cs typeface="Helvetica Light"/>
          <a:sym typeface="Helvetica Light"/>
        </a:defRPr>
      </a:lvl5pPr>
      <a:lvl6pPr algn="ctr" defTabSz="584205">
        <a:defRPr sz="8000">
          <a:latin typeface="Helvetica Light"/>
          <a:ea typeface="Helvetica Light"/>
          <a:cs typeface="Helvetica Light"/>
          <a:sym typeface="Helvetica Light"/>
        </a:defRPr>
      </a:lvl6pPr>
      <a:lvl7pPr algn="ctr" defTabSz="584205">
        <a:defRPr sz="8000">
          <a:latin typeface="Helvetica Light"/>
          <a:ea typeface="Helvetica Light"/>
          <a:cs typeface="Helvetica Light"/>
          <a:sym typeface="Helvetica Light"/>
        </a:defRPr>
      </a:lvl7pPr>
      <a:lvl8pPr algn="ctr" defTabSz="584205">
        <a:defRPr sz="8000">
          <a:latin typeface="Helvetica Light"/>
          <a:ea typeface="Helvetica Light"/>
          <a:cs typeface="Helvetica Light"/>
          <a:sym typeface="Helvetica Light"/>
        </a:defRPr>
      </a:lvl8pPr>
      <a:lvl9pPr algn="ctr" defTabSz="584205">
        <a:defRPr sz="8000">
          <a:latin typeface="Helvetica Light"/>
          <a:ea typeface="Helvetica Light"/>
          <a:cs typeface="Helvetica Light"/>
          <a:sym typeface="Helvetica Light"/>
        </a:defRPr>
      </a:lvl9pPr>
    </p:titleStyle>
    <p:bodyStyle>
      <a:lvl1pPr marL="444504" indent="-444504" defTabSz="584205">
        <a:spcBef>
          <a:spcPts val="4200"/>
        </a:spcBef>
        <a:buSzPct val="75000"/>
        <a:buChar char="•"/>
        <a:defRPr sz="3700">
          <a:latin typeface="Helvetica Light"/>
          <a:ea typeface="Helvetica Light"/>
          <a:cs typeface="Helvetica Light"/>
          <a:sym typeface="Helvetica Light"/>
        </a:defRPr>
      </a:lvl1pPr>
      <a:lvl2pPr marL="889007" indent="-444504" defTabSz="584205">
        <a:spcBef>
          <a:spcPts val="4200"/>
        </a:spcBef>
        <a:buSzPct val="75000"/>
        <a:buChar char="•"/>
        <a:defRPr sz="3700">
          <a:latin typeface="Helvetica Light"/>
          <a:ea typeface="Helvetica Light"/>
          <a:cs typeface="Helvetica Light"/>
          <a:sym typeface="Helvetica Light"/>
        </a:defRPr>
      </a:lvl2pPr>
      <a:lvl3pPr marL="1333511" indent="-444504" defTabSz="584205">
        <a:spcBef>
          <a:spcPts val="4200"/>
        </a:spcBef>
        <a:buSzPct val="75000"/>
        <a:buChar char="•"/>
        <a:defRPr sz="3700">
          <a:latin typeface="Helvetica Light"/>
          <a:ea typeface="Helvetica Light"/>
          <a:cs typeface="Helvetica Light"/>
          <a:sym typeface="Helvetica Light"/>
        </a:defRPr>
      </a:lvl3pPr>
      <a:lvl4pPr marL="1778015" indent="-444504" defTabSz="584205">
        <a:spcBef>
          <a:spcPts val="4200"/>
        </a:spcBef>
        <a:buSzPct val="75000"/>
        <a:buChar char="•"/>
        <a:defRPr sz="3700">
          <a:latin typeface="Helvetica Light"/>
          <a:ea typeface="Helvetica Light"/>
          <a:cs typeface="Helvetica Light"/>
          <a:sym typeface="Helvetica Light"/>
        </a:defRPr>
      </a:lvl4pPr>
      <a:lvl5pPr marL="2222519" indent="-444504" defTabSz="584205">
        <a:spcBef>
          <a:spcPts val="4200"/>
        </a:spcBef>
        <a:buSzPct val="75000"/>
        <a:buChar char="•"/>
        <a:defRPr sz="3700">
          <a:latin typeface="Helvetica Light"/>
          <a:ea typeface="Helvetica Light"/>
          <a:cs typeface="Helvetica Light"/>
          <a:sym typeface="Helvetica Light"/>
        </a:defRPr>
      </a:lvl5pPr>
      <a:lvl6pPr marL="2667021" indent="-444504" defTabSz="584205">
        <a:spcBef>
          <a:spcPts val="4200"/>
        </a:spcBef>
        <a:buSzPct val="75000"/>
        <a:buChar char="•"/>
        <a:defRPr sz="3700">
          <a:latin typeface="Helvetica Light"/>
          <a:ea typeface="Helvetica Light"/>
          <a:cs typeface="Helvetica Light"/>
          <a:sym typeface="Helvetica Light"/>
        </a:defRPr>
      </a:lvl6pPr>
      <a:lvl7pPr marL="3111526" indent="-444504" defTabSz="584205">
        <a:spcBef>
          <a:spcPts val="4200"/>
        </a:spcBef>
        <a:buSzPct val="75000"/>
        <a:buChar char="•"/>
        <a:defRPr sz="3700">
          <a:latin typeface="Helvetica Light"/>
          <a:ea typeface="Helvetica Light"/>
          <a:cs typeface="Helvetica Light"/>
          <a:sym typeface="Helvetica Light"/>
        </a:defRPr>
      </a:lvl7pPr>
      <a:lvl8pPr marL="3556030" indent="-444504" defTabSz="584205">
        <a:spcBef>
          <a:spcPts val="4200"/>
        </a:spcBef>
        <a:buSzPct val="75000"/>
        <a:buChar char="•"/>
        <a:defRPr sz="3700">
          <a:latin typeface="Helvetica Light"/>
          <a:ea typeface="Helvetica Light"/>
          <a:cs typeface="Helvetica Light"/>
          <a:sym typeface="Helvetica Light"/>
        </a:defRPr>
      </a:lvl8pPr>
      <a:lvl9pPr marL="4000532" indent="-444504" defTabSz="584205">
        <a:spcBef>
          <a:spcPts val="4200"/>
        </a:spcBef>
        <a:buSzPct val="75000"/>
        <a:buChar char="•"/>
        <a:defRPr sz="3700">
          <a:latin typeface="Helvetica Light"/>
          <a:ea typeface="Helvetica Light"/>
          <a:cs typeface="Helvetica Light"/>
          <a:sym typeface="Helvetica Light"/>
        </a:defRPr>
      </a:lvl9pPr>
    </p:bodyStyle>
    <p:otherStyle>
      <a:lvl1pPr algn="r" defTabSz="584205">
        <a:defRPr sz="1200">
          <a:solidFill>
            <a:schemeClr val="tx1"/>
          </a:solidFill>
          <a:latin typeface="+mn-lt"/>
          <a:ea typeface="+mn-ea"/>
          <a:cs typeface="+mn-cs"/>
          <a:sym typeface="Helvetica"/>
        </a:defRPr>
      </a:lvl1pPr>
      <a:lvl2pPr algn="r" defTabSz="584205">
        <a:defRPr sz="1200">
          <a:solidFill>
            <a:schemeClr val="tx1"/>
          </a:solidFill>
          <a:latin typeface="+mn-lt"/>
          <a:ea typeface="+mn-ea"/>
          <a:cs typeface="+mn-cs"/>
          <a:sym typeface="Helvetica"/>
        </a:defRPr>
      </a:lvl2pPr>
      <a:lvl3pPr algn="r" defTabSz="584205">
        <a:defRPr sz="1200">
          <a:solidFill>
            <a:schemeClr val="tx1"/>
          </a:solidFill>
          <a:latin typeface="+mn-lt"/>
          <a:ea typeface="+mn-ea"/>
          <a:cs typeface="+mn-cs"/>
          <a:sym typeface="Helvetica"/>
        </a:defRPr>
      </a:lvl3pPr>
      <a:lvl4pPr algn="r" defTabSz="584205">
        <a:defRPr sz="1200">
          <a:solidFill>
            <a:schemeClr val="tx1"/>
          </a:solidFill>
          <a:latin typeface="+mn-lt"/>
          <a:ea typeface="+mn-ea"/>
          <a:cs typeface="+mn-cs"/>
          <a:sym typeface="Helvetica"/>
        </a:defRPr>
      </a:lvl4pPr>
      <a:lvl5pPr algn="r" defTabSz="584205">
        <a:defRPr sz="1200">
          <a:solidFill>
            <a:schemeClr val="tx1"/>
          </a:solidFill>
          <a:latin typeface="+mn-lt"/>
          <a:ea typeface="+mn-ea"/>
          <a:cs typeface="+mn-cs"/>
          <a:sym typeface="Helvetica"/>
        </a:defRPr>
      </a:lvl5pPr>
      <a:lvl6pPr algn="r" defTabSz="584205">
        <a:defRPr sz="1200">
          <a:solidFill>
            <a:schemeClr val="tx1"/>
          </a:solidFill>
          <a:latin typeface="+mn-lt"/>
          <a:ea typeface="+mn-ea"/>
          <a:cs typeface="+mn-cs"/>
          <a:sym typeface="Helvetica"/>
        </a:defRPr>
      </a:lvl6pPr>
      <a:lvl7pPr algn="r" defTabSz="584205">
        <a:defRPr sz="1200">
          <a:solidFill>
            <a:schemeClr val="tx1"/>
          </a:solidFill>
          <a:latin typeface="+mn-lt"/>
          <a:ea typeface="+mn-ea"/>
          <a:cs typeface="+mn-cs"/>
          <a:sym typeface="Helvetica"/>
        </a:defRPr>
      </a:lvl7pPr>
      <a:lvl8pPr algn="r" defTabSz="584205">
        <a:defRPr sz="1200">
          <a:solidFill>
            <a:schemeClr val="tx1"/>
          </a:solidFill>
          <a:latin typeface="+mn-lt"/>
          <a:ea typeface="+mn-ea"/>
          <a:cs typeface="+mn-cs"/>
          <a:sym typeface="Helvetica"/>
        </a:defRPr>
      </a:lvl8pPr>
      <a:lvl9pPr algn="r" defTabSz="584205">
        <a:defRPr sz="1200">
          <a:solidFill>
            <a:schemeClr val="tx1"/>
          </a:solidFill>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7.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image" Target="../media/image4.png"/><Relationship Id="rId7" Type="http://schemas.openxmlformats.org/officeDocument/2006/relationships/image" Target="../media/image1.png"/><Relationship Id="rId12" Type="http://schemas.openxmlformats.org/officeDocument/2006/relationships/image" Target="../media/image9.jpg"/><Relationship Id="rId2" Type="http://schemas.openxmlformats.org/officeDocument/2006/relationships/hyperlink" Target="https://www.eu-maths-in.eu/EUMATHSIN/" TargetMode="External"/><Relationship Id="rId1" Type="http://schemas.openxmlformats.org/officeDocument/2006/relationships/slideLayout" Target="../slideLayouts/slideLayout16.xml"/><Relationship Id="rId6" Type="http://schemas.openxmlformats.org/officeDocument/2006/relationships/image" Target="../media/image4.svg"/><Relationship Id="rId11" Type="http://schemas.openxmlformats.org/officeDocument/2006/relationships/image" Target="../media/image8.jpeg"/><Relationship Id="rId5" Type="http://schemas.openxmlformats.org/officeDocument/2006/relationships/image" Target="../media/image5.png"/><Relationship Id="rId10" Type="http://schemas.openxmlformats.org/officeDocument/2006/relationships/image" Target="../media/image7.png"/><Relationship Id="rId4" Type="http://schemas.openxmlformats.org/officeDocument/2006/relationships/image" Target="../media/image2.sv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Shape 52"/>
          <p:cNvSpPr/>
          <p:nvPr/>
        </p:nvSpPr>
        <p:spPr>
          <a:xfrm>
            <a:off x="393542" y="2199032"/>
            <a:ext cx="3342437" cy="2903359"/>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p>
            <a:pPr algn="l" defTabSz="914407">
              <a:spcBef>
                <a:spcPts val="1200"/>
              </a:spcBef>
              <a:buClr>
                <a:srgbClr val="66AF9E"/>
              </a:buClr>
              <a:buSzPct val="100000"/>
              <a:defRPr sz="1800"/>
            </a:pPr>
            <a:r>
              <a:rPr sz="2200" cap="all" spc="286" dirty="0">
                <a:solidFill>
                  <a:srgbClr val="66AF9E"/>
                </a:solidFill>
                <a:latin typeface="Franklin Gothic Book"/>
                <a:ea typeface="Franklin Gothic Book"/>
                <a:cs typeface="Franklin Gothic Book"/>
                <a:sym typeface="Franklin Gothic Book"/>
              </a:rPr>
              <a:t>Problem description</a:t>
            </a:r>
          </a:p>
          <a:p>
            <a:pPr algn="just">
              <a:spcBef>
                <a:spcPts val="1200"/>
              </a:spcBef>
              <a:buClr>
                <a:srgbClr val="81C191"/>
              </a:buClr>
            </a:pPr>
            <a:r>
              <a:rPr lang="en-US" altLang="es-ES" sz="1600" dirty="0" smtClean="0">
                <a:solidFill>
                  <a:srgbClr val="897C57"/>
                </a:solidFill>
                <a:latin typeface="Franklin Gothic Book" panose="020B0503020102020204" pitchFamily="34" charset="0"/>
                <a:cs typeface="Calibri" panose="020F0502020204030204" pitchFamily="34" charset="0"/>
              </a:rPr>
              <a:t>Varicella Zoster Virus (VZV) causes chickenpox typically in children, and herpes zoster in adults (reactivation of the latent virus). Infections can be effectively prevented by vaccine. In Hungary, </a:t>
            </a:r>
            <a:r>
              <a:rPr lang="hu-HU" altLang="es-ES" sz="1600" dirty="0" smtClean="0">
                <a:solidFill>
                  <a:srgbClr val="897C57"/>
                </a:solidFill>
                <a:latin typeface="Franklin Gothic Book" panose="020B0503020102020204" pitchFamily="34" charset="0"/>
                <a:cs typeface="Calibri" panose="020F0502020204030204" pitchFamily="34" charset="0"/>
              </a:rPr>
              <a:t>v</a:t>
            </a:r>
            <a:r>
              <a:rPr lang="en-US" altLang="es-ES" sz="1600" dirty="0" err="1" smtClean="0">
                <a:solidFill>
                  <a:srgbClr val="897C57"/>
                </a:solidFill>
                <a:latin typeface="Franklin Gothic Book" panose="020B0503020102020204" pitchFamily="34" charset="0"/>
                <a:cs typeface="Calibri" panose="020F0502020204030204" pitchFamily="34" charset="0"/>
              </a:rPr>
              <a:t>aricella</a:t>
            </a:r>
            <a:r>
              <a:rPr lang="en-US" altLang="es-ES" sz="1600" dirty="0" smtClean="0">
                <a:solidFill>
                  <a:srgbClr val="897C57"/>
                </a:solidFill>
                <a:latin typeface="Franklin Gothic Book" panose="020B0503020102020204" pitchFamily="34" charset="0"/>
                <a:cs typeface="Calibri" panose="020F0502020204030204" pitchFamily="34" charset="0"/>
              </a:rPr>
              <a:t> vaccination into the mandatory schedule incorporated  in 2019. </a:t>
            </a:r>
            <a:endParaRPr lang="en-US" altLang="es-ES" sz="1600" dirty="0">
              <a:solidFill>
                <a:srgbClr val="897C57"/>
              </a:solidFill>
              <a:latin typeface="Franklin Gothic Book" panose="020B0503020102020204" pitchFamily="34" charset="0"/>
              <a:cs typeface="Calibri" panose="020F0502020204030204" pitchFamily="34" charset="0"/>
            </a:endParaRPr>
          </a:p>
        </p:txBody>
      </p:sp>
      <p:sp>
        <p:nvSpPr>
          <p:cNvPr id="53" name="Shape 53"/>
          <p:cNvSpPr/>
          <p:nvPr/>
        </p:nvSpPr>
        <p:spPr>
          <a:xfrm>
            <a:off x="393543" y="5250412"/>
            <a:ext cx="3342436" cy="4196020"/>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p>
            <a:pPr algn="l" defTabSz="914407">
              <a:spcBef>
                <a:spcPts val="600"/>
              </a:spcBef>
              <a:buClr>
                <a:srgbClr val="66AF9E"/>
              </a:buClr>
              <a:buSzPct val="100000"/>
              <a:defRPr sz="1800"/>
            </a:pPr>
            <a:r>
              <a:rPr lang="es-ES" sz="2200" cap="all" spc="286" dirty="0" err="1">
                <a:solidFill>
                  <a:srgbClr val="66AF9E"/>
                </a:solidFill>
                <a:latin typeface="Franklin Gothic Book"/>
                <a:sym typeface="Franklin Gothic Book"/>
              </a:rPr>
              <a:t>ChallengeS</a:t>
            </a:r>
            <a:r>
              <a:rPr lang="es-ES" sz="2200" cap="all" spc="286" dirty="0">
                <a:solidFill>
                  <a:srgbClr val="66AF9E"/>
                </a:solidFill>
                <a:latin typeface="Franklin Gothic Book"/>
                <a:sym typeface="Franklin Gothic Book"/>
              </a:rPr>
              <a:t> </a:t>
            </a:r>
          </a:p>
          <a:p>
            <a:pPr algn="l" defTabSz="914407">
              <a:spcBef>
                <a:spcPts val="600"/>
              </a:spcBef>
              <a:buClr>
                <a:srgbClr val="66AF9E"/>
              </a:buClr>
              <a:buSzPct val="100000"/>
              <a:defRPr sz="1800"/>
            </a:pPr>
            <a:r>
              <a:rPr lang="es-ES" sz="2200" cap="all" spc="286" dirty="0">
                <a:solidFill>
                  <a:srgbClr val="66AF9E"/>
                </a:solidFill>
                <a:latin typeface="Franklin Gothic Book"/>
                <a:sym typeface="Franklin Gothic Book"/>
              </a:rPr>
              <a:t>and </a:t>
            </a:r>
            <a:r>
              <a:rPr lang="es-ES" sz="2200" cap="all" spc="286" dirty="0" err="1">
                <a:solidFill>
                  <a:srgbClr val="66AF9E"/>
                </a:solidFill>
                <a:latin typeface="Franklin Gothic Book"/>
                <a:sym typeface="Franklin Gothic Book"/>
              </a:rPr>
              <a:t>goals</a:t>
            </a:r>
            <a:endParaRPr lang="es-ES" sz="2200" cap="all" spc="286" dirty="0">
              <a:solidFill>
                <a:srgbClr val="66AF9E"/>
              </a:solidFill>
              <a:latin typeface="Franklin Gothic Book"/>
              <a:sym typeface="Franklin Gothic Book"/>
            </a:endParaRPr>
          </a:p>
          <a:p>
            <a:pPr algn="just">
              <a:spcBef>
                <a:spcPts val="1200"/>
              </a:spcBef>
            </a:pPr>
            <a:r>
              <a:rPr lang="hu-HU" sz="1600" dirty="0" smtClean="0">
                <a:solidFill>
                  <a:srgbClr val="897C57"/>
                </a:solidFill>
                <a:latin typeface="Franklin Gothic Book" panose="020B0503020102020204" pitchFamily="34" charset="0"/>
                <a:cs typeface="Calibri" panose="020F0502020204030204" pitchFamily="34" charset="0"/>
              </a:rPr>
              <a:t>I</a:t>
            </a:r>
            <a:r>
              <a:rPr lang="en-US" sz="1600" dirty="0" err="1">
                <a:solidFill>
                  <a:srgbClr val="897C57"/>
                </a:solidFill>
                <a:latin typeface="Franklin Gothic Book" panose="020B0503020102020204" pitchFamily="34" charset="0"/>
                <a:cs typeface="Calibri" panose="020F0502020204030204" pitchFamily="34" charset="0"/>
              </a:rPr>
              <a:t>ncorporate</a:t>
            </a:r>
            <a:r>
              <a:rPr lang="en-US" sz="1600" dirty="0">
                <a:solidFill>
                  <a:srgbClr val="897C57"/>
                </a:solidFill>
                <a:latin typeface="Franklin Gothic Book" panose="020B0503020102020204" pitchFamily="34" charset="0"/>
                <a:cs typeface="Calibri" panose="020F0502020204030204" pitchFamily="34" charset="0"/>
              </a:rPr>
              <a:t> </a:t>
            </a:r>
            <a:r>
              <a:rPr lang="en-US" sz="1600" dirty="0" smtClean="0">
                <a:solidFill>
                  <a:srgbClr val="897C57"/>
                </a:solidFill>
                <a:latin typeface="Franklin Gothic Book" panose="020B0503020102020204" pitchFamily="34" charset="0"/>
                <a:cs typeface="Calibri" panose="020F0502020204030204" pitchFamily="34" charset="0"/>
              </a:rPr>
              <a:t>vaccination </a:t>
            </a:r>
            <a:r>
              <a:rPr lang="en-US" sz="1600" dirty="0">
                <a:solidFill>
                  <a:srgbClr val="897C57"/>
                </a:solidFill>
                <a:latin typeface="Franklin Gothic Book" panose="020B0503020102020204" pitchFamily="34" charset="0"/>
                <a:cs typeface="Calibri" panose="020F0502020204030204" pitchFamily="34" charset="0"/>
              </a:rPr>
              <a:t>strategies in a new hybrid age-structured model</a:t>
            </a:r>
            <a:r>
              <a:rPr lang="hu-HU" sz="1600" dirty="0">
                <a:solidFill>
                  <a:srgbClr val="897C57"/>
                </a:solidFill>
                <a:latin typeface="Franklin Gothic Book" panose="020B0503020102020204" pitchFamily="34" charset="0"/>
                <a:cs typeface="Calibri" panose="020F0502020204030204" pitchFamily="34" charset="0"/>
              </a:rPr>
              <a:t> </a:t>
            </a:r>
            <a:r>
              <a:rPr lang="hu-HU" sz="1600" dirty="0" err="1">
                <a:solidFill>
                  <a:srgbClr val="897C57"/>
                </a:solidFill>
                <a:latin typeface="Franklin Gothic Book" panose="020B0503020102020204" pitchFamily="34" charset="0"/>
                <a:cs typeface="Calibri" panose="020F0502020204030204" pitchFamily="34" charset="0"/>
              </a:rPr>
              <a:t>to</a:t>
            </a:r>
            <a:r>
              <a:rPr lang="hu-HU" sz="1600" dirty="0">
                <a:solidFill>
                  <a:srgbClr val="897C57"/>
                </a:solidFill>
                <a:latin typeface="Franklin Gothic Book" panose="020B0503020102020204" pitchFamily="34" charset="0"/>
                <a:cs typeface="Calibri" panose="020F0502020204030204" pitchFamily="34" charset="0"/>
              </a:rPr>
              <a:t> </a:t>
            </a:r>
            <a:r>
              <a:rPr lang="hu-HU" sz="1600" dirty="0" err="1" smtClean="0">
                <a:solidFill>
                  <a:srgbClr val="897C57"/>
                </a:solidFill>
                <a:latin typeface="Franklin Gothic Book" panose="020B0503020102020204" pitchFamily="34" charset="0"/>
                <a:cs typeface="Calibri" panose="020F0502020204030204" pitchFamily="34" charset="0"/>
              </a:rPr>
              <a:t>assess</a:t>
            </a:r>
            <a:r>
              <a:rPr lang="hu-HU" sz="1600" dirty="0" smtClean="0">
                <a:solidFill>
                  <a:srgbClr val="897C57"/>
                </a:solidFill>
                <a:latin typeface="Franklin Gothic Book" panose="020B0503020102020204" pitchFamily="34" charset="0"/>
                <a:cs typeface="Calibri" panose="020F0502020204030204" pitchFamily="34" charset="0"/>
              </a:rPr>
              <a:t>:</a:t>
            </a:r>
            <a:endParaRPr lang="hu-HU" sz="1600" dirty="0">
              <a:solidFill>
                <a:srgbClr val="897C57"/>
              </a:solidFill>
              <a:latin typeface="Franklin Gothic Book" panose="020B0503020102020204" pitchFamily="34" charset="0"/>
              <a:cs typeface="Calibri" panose="020F0502020204030204" pitchFamily="34" charset="0"/>
            </a:endParaRPr>
          </a:p>
          <a:p>
            <a:pPr marL="285750" indent="-285750" algn="just">
              <a:spcBef>
                <a:spcPts val="600"/>
              </a:spcBef>
              <a:buFont typeface="Arial" panose="020B0604020202020204" pitchFamily="34" charset="0"/>
              <a:buChar char="•"/>
            </a:pPr>
            <a:r>
              <a:rPr lang="hu-HU" sz="1600" dirty="0">
                <a:solidFill>
                  <a:srgbClr val="897C57"/>
                </a:solidFill>
                <a:latin typeface="Franklin Gothic Book" panose="020B0503020102020204" pitchFamily="34" charset="0"/>
                <a:cs typeface="Calibri" panose="020F0502020204030204" pitchFamily="34" charset="0"/>
              </a:rPr>
              <a:t>t</a:t>
            </a:r>
            <a:r>
              <a:rPr lang="en-US" sz="1600" dirty="0">
                <a:solidFill>
                  <a:srgbClr val="897C57"/>
                </a:solidFill>
                <a:latin typeface="Franklin Gothic Book" panose="020B0503020102020204" pitchFamily="34" charset="0"/>
                <a:cs typeface="Calibri" panose="020F0502020204030204" pitchFamily="34" charset="0"/>
              </a:rPr>
              <a:t>he impact of </a:t>
            </a:r>
            <a:r>
              <a:rPr lang="en-US" sz="1600" dirty="0" smtClean="0">
                <a:solidFill>
                  <a:srgbClr val="897C57"/>
                </a:solidFill>
                <a:latin typeface="Franklin Gothic Book" panose="020B0503020102020204" pitchFamily="34" charset="0"/>
                <a:cs typeface="Calibri" panose="020F0502020204030204" pitchFamily="34" charset="0"/>
              </a:rPr>
              <a:t>vaccination </a:t>
            </a:r>
            <a:r>
              <a:rPr lang="en-US" sz="1600" dirty="0">
                <a:solidFill>
                  <a:srgbClr val="897C57"/>
                </a:solidFill>
                <a:latin typeface="Franklin Gothic Book" panose="020B0503020102020204" pitchFamily="34" charset="0"/>
                <a:cs typeface="Calibri" panose="020F0502020204030204" pitchFamily="34" charset="0"/>
              </a:rPr>
              <a:t>on the incidence of varicella and zoster </a:t>
            </a:r>
            <a:r>
              <a:rPr lang="en-US" sz="1600" dirty="0" smtClean="0">
                <a:solidFill>
                  <a:srgbClr val="897C57"/>
                </a:solidFill>
                <a:latin typeface="Franklin Gothic Book" panose="020B0503020102020204" pitchFamily="34" charset="0"/>
                <a:cs typeface="Calibri" panose="020F0502020204030204" pitchFamily="34" charset="0"/>
              </a:rPr>
              <a:t>in </a:t>
            </a:r>
            <a:r>
              <a:rPr lang="en-CA" sz="1600" dirty="0">
                <a:solidFill>
                  <a:srgbClr val="897C57"/>
                </a:solidFill>
                <a:latin typeface="Franklin Gothic Book" panose="020B0503020102020204" pitchFamily="34" charset="0"/>
                <a:cs typeface="Calibri" panose="020F0502020204030204" pitchFamily="34" charset="0"/>
              </a:rPr>
              <a:t>Hungary</a:t>
            </a:r>
            <a:endParaRPr lang="hu-HU" sz="1600" dirty="0">
              <a:solidFill>
                <a:srgbClr val="897C57"/>
              </a:solidFill>
              <a:latin typeface="Franklin Gothic Book" panose="020B0503020102020204" pitchFamily="34" charset="0"/>
              <a:cs typeface="Calibri" panose="020F0502020204030204" pitchFamily="34" charset="0"/>
            </a:endParaRPr>
          </a:p>
          <a:p>
            <a:pPr marL="285750" indent="-285750" algn="just">
              <a:spcBef>
                <a:spcPts val="600"/>
              </a:spcBef>
              <a:buFont typeface="Arial" panose="020B0604020202020204" pitchFamily="34" charset="0"/>
              <a:buChar char="•"/>
            </a:pPr>
            <a:r>
              <a:rPr lang="en-US" sz="1600" dirty="0" smtClean="0">
                <a:solidFill>
                  <a:srgbClr val="897C57"/>
                </a:solidFill>
                <a:latin typeface="Franklin Gothic Book" panose="020B0503020102020204" pitchFamily="34" charset="0"/>
                <a:cs typeface="Calibri" panose="020F0502020204030204" pitchFamily="34" charset="0"/>
              </a:rPr>
              <a:t>indirect effects</a:t>
            </a:r>
            <a:r>
              <a:rPr lang="hu-HU" sz="1600" dirty="0" smtClean="0">
                <a:solidFill>
                  <a:srgbClr val="897C57"/>
                </a:solidFill>
                <a:latin typeface="Franklin Gothic Book" panose="020B0503020102020204" pitchFamily="34" charset="0"/>
                <a:cs typeface="Calibri" panose="020F0502020204030204" pitchFamily="34" charset="0"/>
              </a:rPr>
              <a:t>: </a:t>
            </a:r>
            <a:r>
              <a:rPr lang="en-US" sz="1600" dirty="0" smtClean="0">
                <a:solidFill>
                  <a:srgbClr val="897C57"/>
                </a:solidFill>
                <a:latin typeface="Franklin Gothic Book" panose="020B0503020102020204" pitchFamily="34" charset="0"/>
                <a:cs typeface="Calibri" panose="020F0502020204030204" pitchFamily="34" charset="0"/>
              </a:rPr>
              <a:t>the </a:t>
            </a:r>
            <a:r>
              <a:rPr lang="en-US" sz="1600" dirty="0">
                <a:solidFill>
                  <a:srgbClr val="897C57"/>
                </a:solidFill>
                <a:latin typeface="Franklin Gothic Book" panose="020B0503020102020204" pitchFamily="34" charset="0"/>
                <a:cs typeface="Calibri" panose="020F0502020204030204" pitchFamily="34" charset="0"/>
              </a:rPr>
              <a:t>impact of exogenous boosting o</a:t>
            </a:r>
            <a:r>
              <a:rPr lang="en-CA" sz="1600" dirty="0">
                <a:solidFill>
                  <a:srgbClr val="897C57"/>
                </a:solidFill>
                <a:latin typeface="Franklin Gothic Book" panose="020B0503020102020204" pitchFamily="34" charset="0"/>
                <a:cs typeface="Calibri" panose="020F0502020204030204" pitchFamily="34" charset="0"/>
              </a:rPr>
              <a:t>n</a:t>
            </a:r>
            <a:r>
              <a:rPr lang="en-US" sz="1600" dirty="0">
                <a:solidFill>
                  <a:srgbClr val="897C57"/>
                </a:solidFill>
                <a:latin typeface="Franklin Gothic Book" panose="020B0503020102020204" pitchFamily="34" charset="0"/>
                <a:cs typeface="Calibri" panose="020F0502020204030204" pitchFamily="34" charset="0"/>
              </a:rPr>
              <a:t> zoster </a:t>
            </a:r>
            <a:r>
              <a:rPr lang="en-US" sz="1600" dirty="0" smtClean="0">
                <a:solidFill>
                  <a:srgbClr val="897C57"/>
                </a:solidFill>
                <a:latin typeface="Franklin Gothic Book" panose="020B0503020102020204" pitchFamily="34" charset="0"/>
                <a:cs typeface="Calibri" panose="020F0502020204030204" pitchFamily="34" charset="0"/>
              </a:rPr>
              <a:t>incidence</a:t>
            </a:r>
            <a:r>
              <a:rPr lang="hu-HU" sz="1600" dirty="0" smtClean="0">
                <a:solidFill>
                  <a:srgbClr val="897C57"/>
                </a:solidFill>
                <a:latin typeface="Franklin Gothic Book" panose="020B0503020102020204" pitchFamily="34" charset="0"/>
                <a:cs typeface="Calibri" panose="020F0502020204030204" pitchFamily="34" charset="0"/>
              </a:rPr>
              <a:t>, </a:t>
            </a:r>
            <a:r>
              <a:rPr lang="en-US" sz="1600" dirty="0" smtClean="0">
                <a:solidFill>
                  <a:srgbClr val="897C57"/>
                </a:solidFill>
                <a:latin typeface="Franklin Gothic Book" panose="020B0503020102020204" pitchFamily="34" charset="0"/>
                <a:cs typeface="Calibri" panose="020F0502020204030204" pitchFamily="34" charset="0"/>
              </a:rPr>
              <a:t>age </a:t>
            </a:r>
            <a:r>
              <a:rPr lang="en-US" sz="1600" dirty="0">
                <a:solidFill>
                  <a:srgbClr val="897C57"/>
                </a:solidFill>
                <a:latin typeface="Franklin Gothic Book" panose="020B0503020102020204" pitchFamily="34" charset="0"/>
                <a:cs typeface="Calibri" panose="020F0502020204030204" pitchFamily="34" charset="0"/>
              </a:rPr>
              <a:t>shift in varicella cases.</a:t>
            </a:r>
            <a:endParaRPr lang="hu-HU" sz="1600" b="1" dirty="0">
              <a:solidFill>
                <a:srgbClr val="897C57"/>
              </a:solidFill>
              <a:latin typeface="Franklin Gothic Book" panose="020B0503020102020204" pitchFamily="34" charset="0"/>
              <a:cs typeface="Calibri" panose="020F0502020204030204" pitchFamily="34" charset="0"/>
            </a:endParaRPr>
          </a:p>
          <a:p>
            <a:pPr marL="285750" indent="-285750" algn="just">
              <a:spcBef>
                <a:spcPts val="600"/>
              </a:spcBef>
              <a:buFont typeface="Arial" panose="020B0604020202020204" pitchFamily="34" charset="0"/>
              <a:buChar char="•"/>
            </a:pPr>
            <a:r>
              <a:rPr lang="hu-HU" sz="1600" dirty="0" err="1" smtClean="0">
                <a:solidFill>
                  <a:srgbClr val="897C57"/>
                </a:solidFill>
                <a:latin typeface="Franklin Gothic Book" panose="020B0503020102020204" pitchFamily="34" charset="0"/>
                <a:cs typeface="Calibri" panose="020F0502020204030204" pitchFamily="34" charset="0"/>
              </a:rPr>
              <a:t>the</a:t>
            </a:r>
            <a:r>
              <a:rPr lang="hu-HU" sz="1600" dirty="0" smtClean="0">
                <a:solidFill>
                  <a:srgbClr val="897C57"/>
                </a:solidFill>
                <a:latin typeface="Franklin Gothic Book" panose="020B0503020102020204" pitchFamily="34" charset="0"/>
                <a:cs typeface="Calibri" panose="020F0502020204030204" pitchFamily="34" charset="0"/>
              </a:rPr>
              <a:t> </a:t>
            </a:r>
            <a:r>
              <a:rPr lang="hu-HU" sz="1600" dirty="0" err="1" smtClean="0">
                <a:solidFill>
                  <a:srgbClr val="897C57"/>
                </a:solidFill>
                <a:latin typeface="Franklin Gothic Book" panose="020B0503020102020204" pitchFamily="34" charset="0"/>
                <a:cs typeface="Calibri" panose="020F0502020204030204" pitchFamily="34" charset="0"/>
              </a:rPr>
              <a:t>effect</a:t>
            </a:r>
            <a:r>
              <a:rPr lang="hu-HU" sz="1600" dirty="0" smtClean="0">
                <a:solidFill>
                  <a:srgbClr val="897C57"/>
                </a:solidFill>
                <a:latin typeface="Franklin Gothic Book" panose="020B0503020102020204" pitchFamily="34" charset="0"/>
                <a:cs typeface="Calibri" panose="020F0502020204030204" pitchFamily="34" charset="0"/>
              </a:rPr>
              <a:t> of </a:t>
            </a:r>
            <a:r>
              <a:rPr lang="en-CA" sz="1600" dirty="0" smtClean="0">
                <a:solidFill>
                  <a:srgbClr val="897C57"/>
                </a:solidFill>
                <a:latin typeface="Franklin Gothic Book" panose="020B0503020102020204" pitchFamily="34" charset="0"/>
                <a:cs typeface="Calibri" panose="020F0502020204030204" pitchFamily="34" charset="0"/>
              </a:rPr>
              <a:t>various </a:t>
            </a:r>
            <a:r>
              <a:rPr lang="en-CA" sz="1600" dirty="0">
                <a:solidFill>
                  <a:srgbClr val="897C57"/>
                </a:solidFill>
                <a:latin typeface="Franklin Gothic Book" panose="020B0503020102020204" pitchFamily="34" charset="0"/>
                <a:cs typeface="Calibri" panose="020F0502020204030204" pitchFamily="34" charset="0"/>
              </a:rPr>
              <a:t>vaccination </a:t>
            </a:r>
            <a:r>
              <a:rPr lang="en-CA" sz="1600" dirty="0" smtClean="0">
                <a:solidFill>
                  <a:srgbClr val="897C57"/>
                </a:solidFill>
                <a:latin typeface="Franklin Gothic Book" panose="020B0503020102020204" pitchFamily="34" charset="0"/>
                <a:cs typeface="Calibri" panose="020F0502020204030204" pitchFamily="34" charset="0"/>
              </a:rPr>
              <a:t>strategies</a:t>
            </a:r>
            <a:r>
              <a:rPr lang="hu-HU" sz="1600" dirty="0" smtClean="0">
                <a:solidFill>
                  <a:srgbClr val="897C57"/>
                </a:solidFill>
                <a:latin typeface="Franklin Gothic Book" panose="020B0503020102020204" pitchFamily="34" charset="0"/>
                <a:cs typeface="Calibri" panose="020F0502020204030204" pitchFamily="34" charset="0"/>
              </a:rPr>
              <a:t>.</a:t>
            </a:r>
            <a:endParaRPr lang="en-US" altLang="es-ES" sz="1600" dirty="0">
              <a:solidFill>
                <a:srgbClr val="897C57"/>
              </a:solidFill>
              <a:latin typeface="Franklin Gothic Book" panose="020B0503020102020204" pitchFamily="34" charset="0"/>
              <a:cs typeface="Calibri" panose="020F0502020204030204" pitchFamily="34" charset="0"/>
            </a:endParaRPr>
          </a:p>
        </p:txBody>
      </p:sp>
      <p:sp>
        <p:nvSpPr>
          <p:cNvPr id="55" name="Shape 55"/>
          <p:cNvSpPr/>
          <p:nvPr/>
        </p:nvSpPr>
        <p:spPr>
          <a:xfrm>
            <a:off x="394016" y="2081939"/>
            <a:ext cx="12071535" cy="718145"/>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algn="r">
              <a:defRPr sz="1800"/>
            </a:pPr>
            <a:r>
              <a:rPr sz="2000" dirty="0">
                <a:solidFill>
                  <a:srgbClr val="887B56"/>
                </a:solidFill>
                <a:latin typeface="Franklin Gothic Book" panose="020B0503020102020204" pitchFamily="34" charset="0"/>
                <a:cs typeface="Calibri" panose="020F0502020204030204" pitchFamily="34" charset="0"/>
                <a:sym typeface="Franklin Gothic Book"/>
              </a:rPr>
              <a:t>PRODUCTIVE SECTOR:</a:t>
            </a:r>
            <a:r>
              <a:rPr lang="es-ES" sz="2000" dirty="0">
                <a:solidFill>
                  <a:srgbClr val="887B56"/>
                </a:solidFill>
                <a:latin typeface="Franklin Gothic Book" panose="020B0503020102020204" pitchFamily="34" charset="0"/>
                <a:cs typeface="Calibri" panose="020F0502020204030204" pitchFamily="34" charset="0"/>
                <a:sym typeface="Franklin Gothic Book"/>
              </a:rPr>
              <a:t> </a:t>
            </a:r>
            <a:r>
              <a:rPr lang="hu-HU" sz="2000" dirty="0" smtClean="0">
                <a:solidFill>
                  <a:srgbClr val="887B56"/>
                </a:solidFill>
                <a:latin typeface="Franklin Gothic Book" panose="020B0503020102020204" pitchFamily="34" charset="0"/>
                <a:cs typeface="Calibri" panose="020F0502020204030204" pitchFamily="34" charset="0"/>
                <a:sym typeface="Franklin Gothic Book"/>
              </a:rPr>
              <a:t>Public </a:t>
            </a:r>
            <a:r>
              <a:rPr lang="hu-HU" sz="2000" dirty="0" err="1" smtClean="0">
                <a:solidFill>
                  <a:srgbClr val="887B56"/>
                </a:solidFill>
                <a:latin typeface="Franklin Gothic Book" panose="020B0503020102020204" pitchFamily="34" charset="0"/>
                <a:cs typeface="Calibri" panose="020F0502020204030204" pitchFamily="34" charset="0"/>
                <a:sym typeface="Franklin Gothic Book"/>
              </a:rPr>
              <a:t>Healt</a:t>
            </a:r>
            <a:r>
              <a:rPr lang="hu-HU" sz="2000" dirty="0" smtClean="0">
                <a:solidFill>
                  <a:srgbClr val="887B56"/>
                </a:solidFill>
                <a:latin typeface="Franklin Gothic Book" panose="020B0503020102020204" pitchFamily="34" charset="0"/>
                <a:cs typeface="Calibri" panose="020F0502020204030204" pitchFamily="34" charset="0"/>
                <a:sym typeface="Franklin Gothic Book"/>
              </a:rPr>
              <a:t> </a:t>
            </a:r>
            <a:r>
              <a:rPr lang="hu-HU" sz="2000" dirty="0" err="1">
                <a:solidFill>
                  <a:srgbClr val="887B56"/>
                </a:solidFill>
                <a:latin typeface="Franklin Gothic Book" panose="020B0503020102020204" pitchFamily="34" charset="0"/>
                <a:cs typeface="Calibri" panose="020F0502020204030204" pitchFamily="34" charset="0"/>
                <a:sym typeface="Franklin Gothic Book"/>
              </a:rPr>
              <a:t>C</a:t>
            </a:r>
            <a:r>
              <a:rPr lang="hu-HU" sz="2000" dirty="0" err="1" smtClean="0">
                <a:solidFill>
                  <a:srgbClr val="887B56"/>
                </a:solidFill>
                <a:latin typeface="Franklin Gothic Book" panose="020B0503020102020204" pitchFamily="34" charset="0"/>
                <a:cs typeface="Calibri" panose="020F0502020204030204" pitchFamily="34" charset="0"/>
                <a:sym typeface="Franklin Gothic Book"/>
              </a:rPr>
              <a:t>are</a:t>
            </a:r>
            <a:endParaRPr lang="en-US" sz="2000" dirty="0">
              <a:solidFill>
                <a:srgbClr val="887B56"/>
              </a:solidFill>
              <a:latin typeface="Franklin Gothic Book" panose="020B0503020102020204" pitchFamily="34" charset="0"/>
              <a:cs typeface="Calibri" panose="020F0502020204030204" pitchFamily="34" charset="0"/>
              <a:sym typeface="Franklin Gothic Book"/>
            </a:endParaRPr>
          </a:p>
          <a:p>
            <a:pPr lvl="0" algn="r">
              <a:defRPr sz="1800"/>
            </a:pPr>
            <a:endParaRPr lang="it-IT" sz="2000" dirty="0">
              <a:solidFill>
                <a:srgbClr val="897C57"/>
              </a:solidFill>
              <a:latin typeface="Calibri" panose="020F0502020204030204" pitchFamily="34" charset="0"/>
              <a:ea typeface="Franklin Gothic Book"/>
              <a:cs typeface="Calibri" panose="020F0502020204030204" pitchFamily="34" charset="0"/>
              <a:sym typeface="Franklin Gothic Book"/>
            </a:endParaRPr>
          </a:p>
        </p:txBody>
      </p:sp>
      <p:sp>
        <p:nvSpPr>
          <p:cNvPr id="5" name="CasellaDiTesto 4"/>
          <p:cNvSpPr txBox="1"/>
          <p:nvPr/>
        </p:nvSpPr>
        <p:spPr>
          <a:xfrm flipH="1">
            <a:off x="4455931" y="2679534"/>
            <a:ext cx="8008849" cy="3032625"/>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lnSpc>
                <a:spcPct val="120000"/>
              </a:lnSpc>
              <a:spcBef>
                <a:spcPts val="0"/>
              </a:spcBef>
              <a:buClr>
                <a:srgbClr val="897C57"/>
              </a:buClr>
              <a:defRPr sz="1800">
                <a:solidFill>
                  <a:srgbClr val="000000"/>
                </a:solidFill>
              </a:defRPr>
            </a:pPr>
            <a:r>
              <a:rPr lang="it-IT" sz="2200" dirty="0">
                <a:solidFill>
                  <a:srgbClr val="81C191"/>
                </a:solidFill>
                <a:latin typeface="Franklin Gothic Book" panose="020B0503020102020204" pitchFamily="34" charset="0"/>
                <a:cs typeface="Calibri" panose="020F0502020204030204" pitchFamily="34" charset="0"/>
              </a:rPr>
              <a:t>MATHEMATICAL AND COMPUTATIONAL METHODS</a:t>
            </a:r>
            <a:r>
              <a:rPr lang="it-IT" sz="2200" dirty="0">
                <a:solidFill>
                  <a:srgbClr val="81C191"/>
                </a:solidFill>
                <a:latin typeface="Franklin Gothic Book" panose="020B0503020102020204" pitchFamily="34" charset="0"/>
              </a:rPr>
              <a:t> </a:t>
            </a:r>
          </a:p>
          <a:p>
            <a:pPr algn="just" eaLnBrk="1" hangingPunct="1">
              <a:spcBef>
                <a:spcPts val="1200"/>
              </a:spcBef>
              <a:buClr>
                <a:srgbClr val="81C191"/>
              </a:buClr>
            </a:pPr>
            <a:r>
              <a:rPr lang="en-US" altLang="es-ES" sz="1600" dirty="0">
                <a:solidFill>
                  <a:srgbClr val="897C57"/>
                </a:solidFill>
                <a:latin typeface="Franklin Gothic Book" panose="020B0503020102020204" pitchFamily="34" charset="0"/>
                <a:cs typeface="Calibri" panose="020F0502020204030204" pitchFamily="34" charset="0"/>
              </a:rPr>
              <a:t>We develop a dynamic transmission population-based hybrid age-structured model using demographic and epidemiological data for Hungary</a:t>
            </a:r>
            <a:r>
              <a:rPr lang="en-US" altLang="es-ES" sz="1600" dirty="0" smtClean="0">
                <a:solidFill>
                  <a:srgbClr val="897C57"/>
                </a:solidFill>
                <a:latin typeface="Franklin Gothic Book" panose="020B0503020102020204" pitchFamily="34" charset="0"/>
                <a:cs typeface="Calibri" panose="020F0502020204030204" pitchFamily="34" charset="0"/>
              </a:rPr>
              <a:t>,</a:t>
            </a:r>
            <a:r>
              <a:rPr lang="hu-HU" altLang="es-ES" sz="1600" dirty="0" smtClean="0">
                <a:solidFill>
                  <a:srgbClr val="897C57"/>
                </a:solidFill>
                <a:latin typeface="Franklin Gothic Book" panose="020B0503020102020204" pitchFamily="34" charset="0"/>
                <a:cs typeface="Calibri" panose="020F0502020204030204" pitchFamily="34" charset="0"/>
              </a:rPr>
              <a:t> </a:t>
            </a:r>
            <a:r>
              <a:rPr lang="en-US" altLang="es-ES" sz="1600" dirty="0" smtClean="0">
                <a:solidFill>
                  <a:srgbClr val="897C57"/>
                </a:solidFill>
                <a:latin typeface="Franklin Gothic Book" panose="020B0503020102020204" pitchFamily="34" charset="0"/>
                <a:cs typeface="Calibri" panose="020F0502020204030204" pitchFamily="34" charset="0"/>
              </a:rPr>
              <a:t>(</a:t>
            </a:r>
            <a:r>
              <a:rPr lang="en-US" altLang="es-ES" sz="1600" dirty="0">
                <a:solidFill>
                  <a:srgbClr val="897C57"/>
                </a:solidFill>
                <a:latin typeface="Franklin Gothic Book" panose="020B0503020102020204" pitchFamily="34" charset="0"/>
                <a:cs typeface="Calibri" panose="020F0502020204030204" pitchFamily="34" charset="0"/>
              </a:rPr>
              <a:t>potentially hundreds of coupled nonlinear differential equations with impulses), and employ it with an empirically derived contact matrix. </a:t>
            </a:r>
            <a:r>
              <a:rPr lang="hu-HU" altLang="es-ES" sz="1600" dirty="0" smtClean="0">
                <a:solidFill>
                  <a:srgbClr val="897C57"/>
                </a:solidFill>
                <a:latin typeface="Franklin Gothic Book" panose="020B0503020102020204" pitchFamily="34" charset="0"/>
                <a:cs typeface="Calibri" panose="020F0502020204030204" pitchFamily="34" charset="0"/>
              </a:rPr>
              <a:t>W</a:t>
            </a:r>
            <a:r>
              <a:rPr lang="en-US" altLang="es-ES" sz="1600" dirty="0" smtClean="0">
                <a:solidFill>
                  <a:srgbClr val="897C57"/>
                </a:solidFill>
                <a:latin typeface="Franklin Gothic Book" panose="020B0503020102020204" pitchFamily="34" charset="0"/>
                <a:cs typeface="Calibri" panose="020F0502020204030204" pitchFamily="34" charset="0"/>
              </a:rPr>
              <a:t>e </a:t>
            </a:r>
            <a:r>
              <a:rPr lang="en-US" altLang="es-ES" sz="1600" dirty="0">
                <a:solidFill>
                  <a:srgbClr val="897C57"/>
                </a:solidFill>
                <a:latin typeface="Franklin Gothic Book" panose="020B0503020102020204" pitchFamily="34" charset="0"/>
                <a:cs typeface="Calibri" panose="020F0502020204030204" pitchFamily="34" charset="0"/>
              </a:rPr>
              <a:t>analyze various scenarios under different assumptions regarding exogenous boosting, vaccine waning, vaccine efficacy, vaccination coverage, risk of complications, age-specific vaccination and contact matrices. </a:t>
            </a:r>
          </a:p>
          <a:p>
            <a:pPr algn="just" eaLnBrk="1" hangingPunct="1">
              <a:spcBef>
                <a:spcPts val="1200"/>
              </a:spcBef>
              <a:buClr>
                <a:srgbClr val="81C191"/>
              </a:buClr>
            </a:pPr>
            <a:r>
              <a:rPr lang="en-US" altLang="es-ES" sz="1600" dirty="0" smtClean="0">
                <a:solidFill>
                  <a:srgbClr val="897C57"/>
                </a:solidFill>
                <a:latin typeface="Franklin Gothic Book" panose="020B0503020102020204" pitchFamily="34" charset="0"/>
                <a:cs typeface="Calibri" panose="020F0502020204030204" pitchFamily="34" charset="0"/>
              </a:rPr>
              <a:t>The basic and the control reproduction numbers are key concepts in mathematical epidemiology. Here we propose to generalize this concept to hybrid systems, and study the threshold dynamics separating eradication and persistence of the disease.</a:t>
            </a:r>
            <a:endParaRPr lang="en-US" altLang="es-ES" sz="1600" dirty="0">
              <a:solidFill>
                <a:srgbClr val="897C57"/>
              </a:solidFill>
              <a:latin typeface="Franklin Gothic Book" panose="020B0503020102020204" pitchFamily="34" charset="0"/>
              <a:cs typeface="Calibri" panose="020F0502020204030204" pitchFamily="34" charset="0"/>
            </a:endParaRPr>
          </a:p>
        </p:txBody>
      </p:sp>
      <p:sp>
        <p:nvSpPr>
          <p:cNvPr id="20" name="Shape 55"/>
          <p:cNvSpPr/>
          <p:nvPr/>
        </p:nvSpPr>
        <p:spPr>
          <a:xfrm>
            <a:off x="115743" y="1607651"/>
            <a:ext cx="12349513" cy="410369"/>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p>
            <a:pPr lvl="0" algn="r">
              <a:defRPr sz="1800"/>
            </a:pPr>
            <a:r>
              <a:rPr lang="it-IT" sz="2000" dirty="0">
                <a:solidFill>
                  <a:srgbClr val="887B56"/>
                </a:solidFill>
                <a:latin typeface="Franklin Gothic Book" panose="020B0503020102020204" pitchFamily="34" charset="0"/>
                <a:ea typeface="Franklin Gothic Book"/>
                <a:cs typeface="Calibri" panose="020F0502020204030204" pitchFamily="34" charset="0"/>
                <a:sym typeface="Franklin Gothic Book"/>
              </a:rPr>
              <a:t>H2020 SOCIETAL CHALLENGES: </a:t>
            </a:r>
            <a:r>
              <a:rPr lang="hu-HU" sz="2000" dirty="0" smtClean="0">
                <a:solidFill>
                  <a:srgbClr val="897C57"/>
                </a:solidFill>
                <a:latin typeface="Franklin Gothic Book"/>
                <a:ea typeface="Franklin Gothic Book"/>
                <a:cs typeface="Franklin Gothic Book"/>
                <a:sym typeface="Franklin Gothic Book"/>
              </a:rPr>
              <a:t>Health, </a:t>
            </a:r>
            <a:r>
              <a:rPr lang="hu-HU" sz="2000" dirty="0" err="1">
                <a:solidFill>
                  <a:srgbClr val="897C57"/>
                </a:solidFill>
                <a:latin typeface="Franklin Gothic Book"/>
                <a:ea typeface="Franklin Gothic Book"/>
                <a:cs typeface="Franklin Gothic Book"/>
                <a:sym typeface="Franklin Gothic Book"/>
              </a:rPr>
              <a:t>demographic</a:t>
            </a:r>
            <a:r>
              <a:rPr lang="hu-HU" sz="2000" dirty="0">
                <a:solidFill>
                  <a:srgbClr val="897C57"/>
                </a:solidFill>
                <a:latin typeface="Franklin Gothic Book"/>
                <a:ea typeface="Franklin Gothic Book"/>
                <a:cs typeface="Franklin Gothic Book"/>
                <a:sym typeface="Franklin Gothic Book"/>
              </a:rPr>
              <a:t> </a:t>
            </a:r>
            <a:r>
              <a:rPr lang="hu-HU" sz="2000" dirty="0" err="1">
                <a:solidFill>
                  <a:srgbClr val="897C57"/>
                </a:solidFill>
                <a:latin typeface="Franklin Gothic Book"/>
                <a:ea typeface="Franklin Gothic Book"/>
                <a:cs typeface="Franklin Gothic Book"/>
                <a:sym typeface="Franklin Gothic Book"/>
              </a:rPr>
              <a:t>change</a:t>
            </a:r>
            <a:r>
              <a:rPr lang="hu-HU" sz="2000" dirty="0">
                <a:solidFill>
                  <a:srgbClr val="897C57"/>
                </a:solidFill>
                <a:latin typeface="Franklin Gothic Book"/>
                <a:ea typeface="Franklin Gothic Book"/>
                <a:cs typeface="Franklin Gothic Book"/>
                <a:sym typeface="Franklin Gothic Book"/>
              </a:rPr>
              <a:t> and </a:t>
            </a:r>
            <a:r>
              <a:rPr lang="hu-HU" sz="2000" dirty="0" err="1">
                <a:solidFill>
                  <a:srgbClr val="897C57"/>
                </a:solidFill>
                <a:latin typeface="Franklin Gothic Book"/>
                <a:ea typeface="Franklin Gothic Book"/>
                <a:cs typeface="Franklin Gothic Book"/>
                <a:sym typeface="Franklin Gothic Book"/>
              </a:rPr>
              <a:t>wellbeing</a:t>
            </a:r>
            <a:endParaRPr lang="es-ES" sz="2000" cap="all" dirty="0">
              <a:solidFill>
                <a:srgbClr val="897C57"/>
              </a:solidFill>
              <a:latin typeface="Calibri" panose="020F0502020204030204" pitchFamily="34" charset="0"/>
              <a:ea typeface="Franklin Gothic Book"/>
              <a:cs typeface="Calibri" panose="020F0502020204030204" pitchFamily="34" charset="0"/>
              <a:sym typeface="Franklin Gothic Book"/>
            </a:endParaRPr>
          </a:p>
        </p:txBody>
      </p:sp>
      <p:sp>
        <p:nvSpPr>
          <p:cNvPr id="7" name="6 CuadroTexto"/>
          <p:cNvSpPr txBox="1"/>
          <p:nvPr/>
        </p:nvSpPr>
        <p:spPr>
          <a:xfrm>
            <a:off x="5131353" y="8351404"/>
            <a:ext cx="6658004" cy="96436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just" defTabSz="584200" rtl="0" latinLnBrk="1" hangingPunct="0"/>
            <a:r>
              <a:rPr lang="en-US" altLang="es-ES" sz="1400" dirty="0" smtClean="0">
                <a:solidFill>
                  <a:srgbClr val="897C57"/>
                </a:solidFill>
                <a:latin typeface="Calibri" panose="020F0502020204030204" pitchFamily="34" charset="0"/>
                <a:cs typeface="Calibri" panose="020F0502020204030204" pitchFamily="34" charset="0"/>
              </a:rPr>
              <a:t>The basic model with vaccination, describing each age groups: </a:t>
            </a:r>
            <a:endParaRPr lang="hu-HU" altLang="es-ES" sz="1400" dirty="0" smtClean="0">
              <a:solidFill>
                <a:srgbClr val="897C57"/>
              </a:solidFill>
              <a:latin typeface="Calibri" panose="020F0502020204030204" pitchFamily="34" charset="0"/>
              <a:cs typeface="Calibri" panose="020F0502020204030204" pitchFamily="34" charset="0"/>
            </a:endParaRPr>
          </a:p>
          <a:p>
            <a:pPr algn="just" defTabSz="584200" rtl="0" latinLnBrk="1" hangingPunct="0"/>
            <a:r>
              <a:rPr lang="hu-HU" altLang="es-ES" sz="1400" dirty="0" err="1" smtClean="0">
                <a:solidFill>
                  <a:srgbClr val="897C57"/>
                </a:solidFill>
                <a:latin typeface="Calibri" panose="020F0502020204030204" pitchFamily="34" charset="0"/>
                <a:cs typeface="Calibri" panose="020F0502020204030204" pitchFamily="34" charset="0"/>
              </a:rPr>
              <a:t>Some</a:t>
            </a:r>
            <a:r>
              <a:rPr lang="hu-HU" altLang="es-ES" sz="1400" dirty="0" smtClean="0">
                <a:solidFill>
                  <a:srgbClr val="897C57"/>
                </a:solidFill>
                <a:latin typeface="Calibri" panose="020F0502020204030204" pitchFamily="34" charset="0"/>
                <a:cs typeface="Calibri" panose="020F0502020204030204" pitchFamily="34" charset="0"/>
              </a:rPr>
              <a:t> </a:t>
            </a:r>
            <a:r>
              <a:rPr lang="en-US" altLang="es-ES" sz="1400" dirty="0" smtClean="0">
                <a:solidFill>
                  <a:srgbClr val="897C57"/>
                </a:solidFill>
                <a:latin typeface="Calibri" panose="020F0502020204030204" pitchFamily="34" charset="0"/>
                <a:cs typeface="Calibri" panose="020F0502020204030204" pitchFamily="34" charset="0"/>
              </a:rPr>
              <a:t>parameters (death and vaccinations</a:t>
            </a:r>
            <a:r>
              <a:rPr lang="hu-HU" altLang="es-ES" sz="1400" dirty="0">
                <a:solidFill>
                  <a:srgbClr val="897C57"/>
                </a:solidFill>
                <a:latin typeface="Calibri" panose="020F0502020204030204" pitchFamily="34" charset="0"/>
                <a:cs typeface="Calibri" panose="020F0502020204030204" pitchFamily="34" charset="0"/>
              </a:rPr>
              <a:t>!</a:t>
            </a:r>
            <a:r>
              <a:rPr lang="en-US" altLang="es-ES" sz="1400" dirty="0" smtClean="0">
                <a:solidFill>
                  <a:srgbClr val="897C57"/>
                </a:solidFill>
                <a:latin typeface="Calibri" panose="020F0502020204030204" pitchFamily="34" charset="0"/>
                <a:cs typeface="Calibri" panose="020F0502020204030204" pitchFamily="34" charset="0"/>
              </a:rPr>
              <a:t>)</a:t>
            </a:r>
            <a:r>
              <a:rPr lang="hu-HU" altLang="es-ES" sz="1400" dirty="0" smtClean="0">
                <a:solidFill>
                  <a:srgbClr val="897C57"/>
                </a:solidFill>
                <a:latin typeface="Calibri" panose="020F0502020204030204" pitchFamily="34" charset="0"/>
                <a:cs typeface="Calibri" panose="020F0502020204030204" pitchFamily="34" charset="0"/>
              </a:rPr>
              <a:t> </a:t>
            </a:r>
            <a:r>
              <a:rPr lang="en-US" altLang="es-ES" sz="1400" dirty="0" smtClean="0">
                <a:solidFill>
                  <a:srgbClr val="897C57"/>
                </a:solidFill>
                <a:latin typeface="Calibri" panose="020F0502020204030204" pitchFamily="34" charset="0"/>
                <a:cs typeface="Calibri" panose="020F0502020204030204" pitchFamily="34" charset="0"/>
              </a:rPr>
              <a:t>have different values in different groups;</a:t>
            </a:r>
          </a:p>
          <a:p>
            <a:pPr algn="just" defTabSz="584200" rtl="0" latinLnBrk="1" hangingPunct="0"/>
            <a:r>
              <a:rPr lang="en-US" altLang="es-ES" sz="1400" dirty="0" smtClean="0">
                <a:solidFill>
                  <a:srgbClr val="897C57"/>
                </a:solidFill>
                <a:latin typeface="Calibri" panose="020F0502020204030204" pitchFamily="34" charset="0"/>
                <a:cs typeface="Calibri" panose="020F0502020204030204" pitchFamily="34" charset="0"/>
              </a:rPr>
              <a:t>Moving from one group to the next one is annually impulsive; </a:t>
            </a:r>
          </a:p>
          <a:p>
            <a:pPr algn="just" defTabSz="584200" rtl="0" latinLnBrk="1" hangingPunct="0"/>
            <a:r>
              <a:rPr lang="en-US" altLang="es-ES" sz="1400" dirty="0" smtClean="0">
                <a:solidFill>
                  <a:srgbClr val="897C57"/>
                </a:solidFill>
                <a:latin typeface="Calibri" panose="020F0502020204030204" pitchFamily="34" charset="0"/>
                <a:cs typeface="Calibri" panose="020F0502020204030204" pitchFamily="34" charset="0"/>
              </a:rPr>
              <a:t>Force of infection (</a:t>
            </a:r>
            <a:r>
              <a:rPr lang="en-US" altLang="es-ES" sz="1400" dirty="0" smtClean="0">
                <a:solidFill>
                  <a:srgbClr val="897C57"/>
                </a:solidFill>
                <a:latin typeface="Calibri" panose="020F0502020204030204" pitchFamily="34" charset="0"/>
                <a:cs typeface="Calibri" panose="020F0502020204030204" pitchFamily="34" charset="0"/>
                <a:sym typeface="Symbol" panose="05050102010706020507" pitchFamily="18" charset="2"/>
              </a:rPr>
              <a:t></a:t>
            </a:r>
            <a:r>
              <a:rPr lang="en-US" altLang="es-ES" sz="1400" dirty="0" smtClean="0">
                <a:solidFill>
                  <a:srgbClr val="897C57"/>
                </a:solidFill>
                <a:latin typeface="Calibri" panose="020F0502020204030204" pitchFamily="34" charset="0"/>
                <a:cs typeface="Calibri" panose="020F0502020204030204" pitchFamily="34" charset="0"/>
              </a:rPr>
              <a:t>) contains the interaction between different groups. </a:t>
            </a:r>
            <a:endParaRPr lang="en-US" altLang="es-ES" sz="1400" dirty="0">
              <a:solidFill>
                <a:srgbClr val="897C57"/>
              </a:solidFill>
              <a:latin typeface="Calibri" panose="020F0502020204030204" pitchFamily="34" charset="0"/>
              <a:cs typeface="Calibri" panose="020F0502020204030204" pitchFamily="34" charset="0"/>
            </a:endParaRPr>
          </a:p>
        </p:txBody>
      </p:sp>
      <p:pic>
        <p:nvPicPr>
          <p:cNvPr id="1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1" y="1"/>
            <a:ext cx="13004931" cy="1457900"/>
          </a:xfrm>
          <a:prstGeom prst="rect">
            <a:avLst/>
          </a:prstGeom>
          <a:noFill/>
          <a:extLst>
            <a:ext uri="{909E8E84-426E-40dd-AFC4-6F175D3DCCD1}">
              <a14:hiddenFill xmlns:a14="http://schemas.microsoft.com/office/drawing/2010/main" xmlns="">
                <a:solidFill>
                  <a:srgbClr val="FFFFFF"/>
                </a:solidFill>
              </a14:hiddenFill>
            </a:ext>
          </a:extLst>
        </p:spPr>
      </p:pic>
      <p:pic>
        <p:nvPicPr>
          <p:cNvPr id="14"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0163" y="211153"/>
            <a:ext cx="1754597" cy="1008956"/>
          </a:xfrm>
          <a:prstGeom prst="rect">
            <a:avLst/>
          </a:prstGeom>
          <a:noFill/>
          <a:extLst>
            <a:ext uri="{909E8E84-426E-40dd-AFC4-6F175D3DCCD1}">
              <a14:hiddenFill xmlns:a14="http://schemas.microsoft.com/office/drawing/2010/main" xmlns="">
                <a:solidFill>
                  <a:srgbClr val="FFFFFF"/>
                </a:solidFill>
              </a14:hiddenFill>
            </a:ext>
          </a:extLst>
        </p:spPr>
      </p:pic>
      <p:sp>
        <p:nvSpPr>
          <p:cNvPr id="15" name="CasellaDiTesto 20"/>
          <p:cNvSpPr txBox="1"/>
          <p:nvPr/>
        </p:nvSpPr>
        <p:spPr>
          <a:xfrm>
            <a:off x="2064761" y="-12773"/>
            <a:ext cx="10938452" cy="145680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defTabSz="584200" rtl="0" latinLnBrk="1" hangingPunct="0"/>
            <a:r>
              <a:rPr lang="en-US" sz="4400" dirty="0">
                <a:solidFill>
                  <a:srgbClr val="897C57"/>
                </a:solidFill>
              </a:rPr>
              <a:t>Vaccination strategies </a:t>
            </a:r>
            <a:r>
              <a:rPr lang="en-US" sz="4400" dirty="0" smtClean="0">
                <a:solidFill>
                  <a:srgbClr val="897C57"/>
                </a:solidFill>
              </a:rPr>
              <a:t>for </a:t>
            </a:r>
            <a:r>
              <a:rPr lang="en-US" sz="4400" dirty="0" err="1" smtClean="0">
                <a:solidFill>
                  <a:srgbClr val="897C57"/>
                </a:solidFill>
              </a:rPr>
              <a:t>vari</a:t>
            </a:r>
            <a:r>
              <a:rPr lang="hu-HU" sz="4400" dirty="0" smtClean="0">
                <a:solidFill>
                  <a:srgbClr val="897C57"/>
                </a:solidFill>
              </a:rPr>
              <a:t>c</a:t>
            </a:r>
            <a:r>
              <a:rPr lang="en-US" sz="4400" dirty="0" err="1" smtClean="0">
                <a:solidFill>
                  <a:srgbClr val="897C57"/>
                </a:solidFill>
              </a:rPr>
              <a:t>ella</a:t>
            </a:r>
            <a:r>
              <a:rPr lang="en-US" sz="4400" dirty="0" smtClean="0">
                <a:solidFill>
                  <a:srgbClr val="897C57"/>
                </a:solidFill>
              </a:rPr>
              <a:t> </a:t>
            </a:r>
            <a:endParaRPr lang="hu-HU" sz="4400" dirty="0" smtClean="0">
              <a:solidFill>
                <a:srgbClr val="897C57"/>
              </a:solidFill>
            </a:endParaRPr>
          </a:p>
          <a:p>
            <a:pPr defTabSz="584200" rtl="0" latinLnBrk="1" hangingPunct="0"/>
            <a:r>
              <a:rPr lang="en-US" sz="4400" dirty="0" smtClean="0">
                <a:solidFill>
                  <a:srgbClr val="897C57"/>
                </a:solidFill>
              </a:rPr>
              <a:t>in </a:t>
            </a:r>
            <a:r>
              <a:rPr lang="en-US" sz="4400" dirty="0">
                <a:solidFill>
                  <a:srgbClr val="897C57"/>
                </a:solidFill>
              </a:rPr>
              <a:t>Hungary</a:t>
            </a:r>
            <a:endParaRPr kumimoji="0" lang="it-IT" sz="4400" b="0" i="0" u="none" strike="noStrike" cap="none" spc="0" normalizeH="0" baseline="0" dirty="0">
              <a:ln>
                <a:noFill/>
              </a:ln>
              <a:solidFill>
                <a:srgbClr val="897C57"/>
              </a:solidFill>
              <a:effectLst/>
              <a:uFillTx/>
              <a:latin typeface="+mj-lt"/>
              <a:ea typeface="+mj-ea"/>
              <a:cs typeface="+mj-cs"/>
              <a:sym typeface="Helvetica"/>
            </a:endParaRPr>
          </a:p>
        </p:txBody>
      </p:sp>
      <p:pic>
        <p:nvPicPr>
          <p:cNvPr id="12" name="Kép 11"/>
          <p:cNvPicPr>
            <a:picLocks noChangeAspect="1"/>
          </p:cNvPicPr>
          <p:nvPr/>
        </p:nvPicPr>
        <p:blipFill rotWithShape="1">
          <a:blip r:embed="rId5">
            <a:extLst>
              <a:ext uri="{28A0092B-C50C-407E-A947-70E740481C1C}">
                <a14:useLocalDpi xmlns:a14="http://schemas.microsoft.com/office/drawing/2010/main" val="0"/>
              </a:ext>
            </a:extLst>
          </a:blip>
          <a:srcRect t="4823" r="2869" b="11509"/>
          <a:stretch/>
        </p:blipFill>
        <p:spPr>
          <a:xfrm>
            <a:off x="5299817" y="5802890"/>
            <a:ext cx="5307223" cy="2553652"/>
          </a:xfrm>
          <a:prstGeom prst="rect">
            <a:avLst/>
          </a:prstGeom>
        </p:spPr>
      </p:pic>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 xmlns:a16="http://schemas.microsoft.com/office/drawing/2014/main" id="{F7E7F39C-D804-4CF4-9F39-08DC374D185A}"/>
              </a:ext>
            </a:extLst>
          </p:cNvPr>
          <p:cNvSpPr/>
          <p:nvPr/>
        </p:nvSpPr>
        <p:spPr>
          <a:xfrm>
            <a:off x="8942369" y="1843953"/>
            <a:ext cx="3472599" cy="5237942"/>
          </a:xfrm>
          <a:prstGeom prst="rect">
            <a:avLst/>
          </a:prstGeom>
          <a:pattFill prst="pct25">
            <a:fgClr>
              <a:srgbClr val="81C191"/>
            </a:fgClr>
            <a:bgClr>
              <a:schemeClr val="bg1"/>
            </a:bgClr>
          </a:pattFill>
          <a:ln w="25400" cap="flat">
            <a:noFill/>
            <a:prstDash val="solid"/>
            <a:bevel/>
          </a:ln>
          <a:effectLst>
            <a:outerShdw blurRad="38100" dist="25400" dir="5400000" rotWithShape="0">
              <a:srgbClr val="000000">
                <a:alpha val="50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es-ES" sz="3600" b="0" i="0" u="none" strike="noStrike" cap="none" spc="0" normalizeH="0" baseline="0">
              <a:ln>
                <a:noFill/>
              </a:ln>
              <a:solidFill>
                <a:srgbClr val="000000"/>
              </a:solidFill>
              <a:effectLst/>
              <a:uFillTx/>
              <a:latin typeface="+mj-lt"/>
              <a:ea typeface="+mj-ea"/>
              <a:cs typeface="+mj-cs"/>
              <a:sym typeface="Helvetica"/>
            </a:endParaRPr>
          </a:p>
        </p:txBody>
      </p:sp>
      <p:sp>
        <p:nvSpPr>
          <p:cNvPr id="59" name="Shape 59"/>
          <p:cNvSpPr/>
          <p:nvPr/>
        </p:nvSpPr>
        <p:spPr>
          <a:xfrm>
            <a:off x="8954800" y="2845143"/>
            <a:ext cx="3460167" cy="361124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25120" tIns="325120" rIns="325120" bIns="325120" numCol="1" anchor="ctr">
            <a:spAutoFit/>
          </a:bodyPr>
          <a:lstStyle/>
          <a:p>
            <a:pPr algn="r" defTabSz="914407">
              <a:defRPr sz="1800"/>
            </a:pPr>
            <a:r>
              <a:rPr lang="en-US" dirty="0" smtClean="0">
                <a:solidFill>
                  <a:srgbClr val="887B56"/>
                </a:solidFill>
                <a:latin typeface="Franklin Gothic Demi Cond"/>
                <a:ea typeface="Franklin Gothic Demi Cond"/>
                <a:cs typeface="Franklin Gothic Demi Cond"/>
                <a:sym typeface="Franklin Gothic Demi Cond"/>
              </a:rPr>
              <a:t>The research group has the mathematical-computational methodology and tools to study </a:t>
            </a:r>
            <a:r>
              <a:rPr lang="en-US" sz="2200" dirty="0" smtClean="0">
                <a:solidFill>
                  <a:srgbClr val="887B56"/>
                </a:solidFill>
                <a:latin typeface="Franklin Gothic Demi Cond"/>
                <a:ea typeface="Franklin Gothic Demi Cond"/>
                <a:cs typeface="Franklin Gothic Demi Cond"/>
                <a:sym typeface="Franklin Gothic Demi Cond"/>
              </a:rPr>
              <a:t>large age-</a:t>
            </a:r>
            <a:r>
              <a:rPr lang="en-US" sz="2200" dirty="0" err="1" smtClean="0">
                <a:solidFill>
                  <a:srgbClr val="887B56"/>
                </a:solidFill>
                <a:latin typeface="Franklin Gothic Demi Cond"/>
                <a:ea typeface="Franklin Gothic Demi Cond"/>
                <a:cs typeface="Franklin Gothic Demi Cond"/>
                <a:sym typeface="Franklin Gothic Demi Cond"/>
              </a:rPr>
              <a:t>st</a:t>
            </a:r>
            <a:r>
              <a:rPr lang="hu-HU" sz="2200" dirty="0" smtClean="0">
                <a:solidFill>
                  <a:srgbClr val="887B56"/>
                </a:solidFill>
                <a:latin typeface="Franklin Gothic Demi Cond"/>
                <a:ea typeface="Franklin Gothic Demi Cond"/>
                <a:cs typeface="Franklin Gothic Demi Cond"/>
                <a:sym typeface="Franklin Gothic Demi Cond"/>
              </a:rPr>
              <a:t>r</a:t>
            </a:r>
            <a:r>
              <a:rPr lang="en-US" sz="2200" dirty="0" err="1" smtClean="0">
                <a:solidFill>
                  <a:srgbClr val="887B56"/>
                </a:solidFill>
                <a:latin typeface="Franklin Gothic Demi Cond"/>
                <a:ea typeface="Franklin Gothic Demi Cond"/>
                <a:cs typeface="Franklin Gothic Demi Cond"/>
                <a:sym typeface="Franklin Gothic Demi Cond"/>
              </a:rPr>
              <a:t>uctured</a:t>
            </a:r>
            <a:r>
              <a:rPr lang="en-US" sz="2200" dirty="0" smtClean="0">
                <a:solidFill>
                  <a:srgbClr val="887B56"/>
                </a:solidFill>
                <a:latin typeface="Franklin Gothic Demi Cond"/>
                <a:ea typeface="Franklin Gothic Demi Cond"/>
                <a:cs typeface="Franklin Gothic Demi Cond"/>
                <a:sym typeface="Franklin Gothic Demi Cond"/>
              </a:rPr>
              <a:t> hybrid models in epidemiology.  </a:t>
            </a:r>
            <a:r>
              <a:rPr lang="en-US" dirty="0" smtClean="0">
                <a:solidFill>
                  <a:srgbClr val="887B56"/>
                </a:solidFill>
                <a:latin typeface="Franklin Gothic Demi Cond"/>
                <a:ea typeface="Franklin Gothic Demi Cond"/>
                <a:cs typeface="Franklin Gothic Demi Cond"/>
                <a:sym typeface="Franklin Gothic Demi Cond"/>
              </a:rPr>
              <a:t>Modelling the vaccination against Varicella </a:t>
            </a:r>
          </a:p>
          <a:p>
            <a:pPr algn="r" defTabSz="914407">
              <a:defRPr sz="1800"/>
            </a:pPr>
            <a:r>
              <a:rPr lang="en-US" dirty="0" smtClean="0">
                <a:solidFill>
                  <a:srgbClr val="887B56"/>
                </a:solidFill>
                <a:latin typeface="Franklin Gothic Demi Cond"/>
                <a:ea typeface="Franklin Gothic Demi Cond"/>
                <a:cs typeface="Franklin Gothic Demi Cond"/>
                <a:sym typeface="Franklin Gothic Demi Cond"/>
              </a:rPr>
              <a:t>may support the decision making in public health administration.</a:t>
            </a:r>
          </a:p>
        </p:txBody>
      </p:sp>
      <p:sp>
        <p:nvSpPr>
          <p:cNvPr id="61" name="Shape 61"/>
          <p:cNvSpPr/>
          <p:nvPr/>
        </p:nvSpPr>
        <p:spPr>
          <a:xfrm>
            <a:off x="629831" y="2730419"/>
            <a:ext cx="7329546" cy="4508533"/>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p>
            <a:pPr algn="just" defTabSz="777246">
              <a:lnSpc>
                <a:spcPct val="120000"/>
              </a:lnSpc>
              <a:spcBef>
                <a:spcPts val="600"/>
              </a:spcBef>
              <a:buClr>
                <a:srgbClr val="66AF9E"/>
              </a:buClr>
              <a:buSzPct val="100000"/>
              <a:buFont typeface="Arial"/>
              <a:buChar char="​"/>
              <a:defRPr sz="1800"/>
            </a:pPr>
            <a:r>
              <a:rPr lang="en-US" dirty="0" smtClean="0">
                <a:solidFill>
                  <a:srgbClr val="81C191"/>
                </a:solidFill>
                <a:latin typeface="Franklin Gothic Book"/>
                <a:ea typeface="Franklin Gothic Book"/>
                <a:cs typeface="Franklin Gothic Book"/>
                <a:sym typeface="Franklin Gothic Book"/>
              </a:rPr>
              <a:t>We have developed dynamic modelling framework to handle large hybrid models and to investigate different vaccination strategies. We have fitted our models to the available data. Theoretical and experimental model studies confirm the hypothesis on </a:t>
            </a:r>
            <a:r>
              <a:rPr lang="en-US" sz="1800" dirty="0" smtClean="0">
                <a:solidFill>
                  <a:srgbClr val="81C191"/>
                </a:solidFill>
                <a:latin typeface="Franklin Gothic Book"/>
                <a:ea typeface="Franklin Gothic Book"/>
                <a:cs typeface="Franklin Gothic Book"/>
              </a:rPr>
              <a:t>exogenous boosting and can give strategic recommendations for appropriate vaccination strategies. Further studies on age-structured model will give refine our results and may help the decision making of the public health administration.</a:t>
            </a:r>
            <a:endParaRPr lang="en-US" sz="1800" dirty="0">
              <a:solidFill>
                <a:srgbClr val="81C191"/>
              </a:solidFill>
              <a:latin typeface="Franklin Gothic Book"/>
              <a:ea typeface="Franklin Gothic Book"/>
              <a:cs typeface="Franklin Gothic Book"/>
              <a:sym typeface="Franklin Gothic Book"/>
            </a:endParaRPr>
          </a:p>
        </p:txBody>
      </p:sp>
      <p:sp>
        <p:nvSpPr>
          <p:cNvPr id="65" name="Shape 65"/>
          <p:cNvSpPr/>
          <p:nvPr/>
        </p:nvSpPr>
        <p:spPr>
          <a:xfrm>
            <a:off x="1064561" y="8085926"/>
            <a:ext cx="10671708" cy="1"/>
          </a:xfrm>
          <a:prstGeom prst="line">
            <a:avLst/>
          </a:prstGeom>
          <a:ln w="12700">
            <a:solidFill>
              <a:srgbClr val="A6A6A6"/>
            </a:solidFill>
            <a:miter lim="400000"/>
          </a:ln>
        </p:spPr>
        <p:txBody>
          <a:bodyPr lIns="0" tIns="0" rIns="0" bIns="0"/>
          <a:lstStyle/>
          <a:p>
            <a:pPr algn="l" defTabSz="457204">
              <a:defRPr sz="1200"/>
            </a:pPr>
            <a:endParaRPr/>
          </a:p>
        </p:txBody>
      </p:sp>
      <p:sp>
        <p:nvSpPr>
          <p:cNvPr id="66" name="Shape 66"/>
          <p:cNvSpPr/>
          <p:nvPr/>
        </p:nvSpPr>
        <p:spPr>
          <a:xfrm>
            <a:off x="6620718" y="8085925"/>
            <a:ext cx="4" cy="1500108"/>
          </a:xfrm>
          <a:prstGeom prst="line">
            <a:avLst/>
          </a:prstGeom>
          <a:ln w="12700">
            <a:solidFill>
              <a:srgbClr val="A6A6A6"/>
            </a:solidFill>
            <a:miter lim="400000"/>
          </a:ln>
        </p:spPr>
        <p:txBody>
          <a:bodyPr lIns="0" tIns="0" rIns="0" bIns="0"/>
          <a:lstStyle/>
          <a:p>
            <a:pPr algn="l" defTabSz="457204">
              <a:defRPr sz="1200"/>
            </a:pPr>
            <a:endParaRPr/>
          </a:p>
        </p:txBody>
      </p:sp>
      <p:sp>
        <p:nvSpPr>
          <p:cNvPr id="67" name="Shape 67"/>
          <p:cNvSpPr/>
          <p:nvPr/>
        </p:nvSpPr>
        <p:spPr>
          <a:xfrm>
            <a:off x="1057600" y="9586032"/>
            <a:ext cx="10671708" cy="1"/>
          </a:xfrm>
          <a:prstGeom prst="line">
            <a:avLst/>
          </a:prstGeom>
          <a:ln w="12700">
            <a:solidFill>
              <a:srgbClr val="A6A6A6"/>
            </a:solidFill>
            <a:miter lim="400000"/>
          </a:ln>
        </p:spPr>
        <p:txBody>
          <a:bodyPr lIns="0" tIns="0" rIns="0" bIns="0"/>
          <a:lstStyle/>
          <a:p>
            <a:pPr algn="l" defTabSz="457204">
              <a:defRPr sz="1200"/>
            </a:pPr>
            <a:endParaRPr/>
          </a:p>
        </p:txBody>
      </p:sp>
      <p:sp>
        <p:nvSpPr>
          <p:cNvPr id="68" name="Shape 68"/>
          <p:cNvSpPr/>
          <p:nvPr/>
        </p:nvSpPr>
        <p:spPr>
          <a:xfrm>
            <a:off x="902724" y="9195690"/>
            <a:ext cx="5717994" cy="348813"/>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lgn="l">
              <a:defRPr sz="1600">
                <a:solidFill>
                  <a:srgbClr val="897C57"/>
                </a:solidFill>
                <a:latin typeface="Franklin Gothic Book"/>
                <a:ea typeface="Franklin Gothic Book"/>
                <a:cs typeface="Franklin Gothic Book"/>
                <a:sym typeface="Franklin Gothic Book"/>
              </a:defRPr>
            </a:lvl1pPr>
          </a:lstStyle>
          <a:p>
            <a:pPr algn="ctr" rtl="0" latinLnBrk="1" hangingPunct="0"/>
            <a:r>
              <a:rPr lang="en-US" dirty="0" smtClean="0">
                <a:solidFill>
                  <a:srgbClr val="887B56"/>
                </a:solidFill>
              </a:rPr>
              <a:t>HU-MATHS-IN</a:t>
            </a:r>
            <a:endParaRPr lang="it-IT" dirty="0">
              <a:solidFill>
                <a:srgbClr val="887B56"/>
              </a:solidFill>
            </a:endParaRPr>
          </a:p>
        </p:txBody>
      </p:sp>
      <p:sp>
        <p:nvSpPr>
          <p:cNvPr id="2" name="Titolo 1"/>
          <p:cNvSpPr>
            <a:spLocks noGrp="1"/>
          </p:cNvSpPr>
          <p:nvPr>
            <p:ph type="title"/>
          </p:nvPr>
        </p:nvSpPr>
        <p:spPr>
          <a:xfrm>
            <a:off x="578735" y="1920386"/>
            <a:ext cx="6173390" cy="816121"/>
          </a:xfrm>
        </p:spPr>
        <p:txBody>
          <a:bodyPr/>
          <a:lstStyle/>
          <a:p>
            <a:r>
              <a:rPr lang="en-GB" sz="5500" dirty="0"/>
              <a:t>Results and Benefits</a:t>
            </a:r>
          </a:p>
        </p:txBody>
      </p:sp>
      <p:sp>
        <p:nvSpPr>
          <p:cNvPr id="28" name="27 CuadroTexto"/>
          <p:cNvSpPr txBox="1"/>
          <p:nvPr/>
        </p:nvSpPr>
        <p:spPr>
          <a:xfrm>
            <a:off x="5196720" y="7397751"/>
            <a:ext cx="2784602" cy="74892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defTabSz="584200" rtl="0" latinLnBrk="1" hangingPunct="0"/>
            <a:r>
              <a:rPr lang="en-US" altLang="es-ES" sz="1400" dirty="0" smtClean="0">
                <a:solidFill>
                  <a:srgbClr val="897C57"/>
                </a:solidFill>
                <a:latin typeface="Calibri" panose="020F0502020204030204" pitchFamily="34" charset="0"/>
                <a:cs typeface="Calibri" panose="020F0502020204030204" pitchFamily="34" charset="0"/>
              </a:rPr>
              <a:t>Complete toddle </a:t>
            </a:r>
            <a:endParaRPr lang="hu-HU" altLang="es-ES" sz="1400" dirty="0" smtClean="0">
              <a:solidFill>
                <a:srgbClr val="897C57"/>
              </a:solidFill>
              <a:latin typeface="Calibri" panose="020F0502020204030204" pitchFamily="34" charset="0"/>
              <a:cs typeface="Calibri" panose="020F0502020204030204" pitchFamily="34" charset="0"/>
            </a:endParaRPr>
          </a:p>
          <a:p>
            <a:pPr defTabSz="584200" rtl="0" latinLnBrk="1" hangingPunct="0"/>
            <a:r>
              <a:rPr lang="en-US" altLang="es-ES" sz="1400" dirty="0" smtClean="0">
                <a:solidFill>
                  <a:srgbClr val="897C57"/>
                </a:solidFill>
                <a:latin typeface="Calibri" panose="020F0502020204030204" pitchFamily="34" charset="0"/>
                <a:cs typeface="Calibri" panose="020F0502020204030204" pitchFamily="34" charset="0"/>
              </a:rPr>
              <a:t>and appropriate adult vaccination</a:t>
            </a:r>
            <a:endParaRPr lang="hu-HU" altLang="es-ES" sz="1400" dirty="0" smtClean="0">
              <a:solidFill>
                <a:srgbClr val="897C57"/>
              </a:solidFill>
              <a:latin typeface="Calibri" panose="020F0502020204030204" pitchFamily="34" charset="0"/>
              <a:cs typeface="Calibri" panose="020F0502020204030204" pitchFamily="34" charset="0"/>
            </a:endParaRPr>
          </a:p>
          <a:p>
            <a:pPr defTabSz="584200" rtl="0" latinLnBrk="1" hangingPunct="0"/>
            <a:r>
              <a:rPr lang="en-US" altLang="es-ES" sz="1400" dirty="0" smtClean="0">
                <a:solidFill>
                  <a:srgbClr val="897C57"/>
                </a:solidFill>
                <a:latin typeface="Calibri" panose="020F0502020204030204" pitchFamily="34" charset="0"/>
                <a:cs typeface="Calibri" panose="020F0502020204030204" pitchFamily="34" charset="0"/>
              </a:rPr>
              <a:t> immunity waning: 20 years</a:t>
            </a:r>
            <a:endParaRPr kumimoji="0" lang="en-US" sz="3600" b="0" i="0" u="none" strike="noStrike" cap="none" spc="0" normalizeH="0" baseline="0" dirty="0">
              <a:ln>
                <a:noFill/>
              </a:ln>
              <a:solidFill>
                <a:srgbClr val="000000"/>
              </a:solidFill>
              <a:effectLst/>
              <a:uFillTx/>
              <a:sym typeface="Helvetica"/>
            </a:endParaRPr>
          </a:p>
        </p:txBody>
      </p:sp>
      <p:sp>
        <p:nvSpPr>
          <p:cNvPr id="5" name="4 Rectángulo"/>
          <p:cNvSpPr/>
          <p:nvPr/>
        </p:nvSpPr>
        <p:spPr>
          <a:xfrm>
            <a:off x="1293704" y="8296633"/>
            <a:ext cx="2160000" cy="595035"/>
          </a:xfrm>
          <a:prstGeom prst="rect">
            <a:avLst/>
          </a:prstGeom>
          <a:solidFill>
            <a:srgbClr val="FFFFFF"/>
          </a:solidFill>
          <a:ln w="25400" cap="flat">
            <a:solidFill>
              <a:schemeClr val="bg1"/>
            </a:solidFill>
            <a:prstDash val="solid"/>
            <a:bevel/>
          </a:ln>
          <a:effectLst>
            <a:outerShdw blurRad="38100" dist="25400" dir="5400000" rotWithShape="0">
              <a:srgbClr val="000000">
                <a:alpha val="50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defRPr/>
            </a:pPr>
            <a:r>
              <a:rPr lang="hu-HU" sz="1600" dirty="0" err="1" smtClean="0">
                <a:solidFill>
                  <a:srgbClr val="897C57"/>
                </a:solidFill>
              </a:rPr>
              <a:t>Epidelay</a:t>
            </a:r>
            <a:r>
              <a:rPr lang="hu-HU" sz="1600" dirty="0" smtClean="0">
                <a:solidFill>
                  <a:srgbClr val="897C57"/>
                </a:solidFill>
              </a:rPr>
              <a:t> Group</a:t>
            </a:r>
          </a:p>
          <a:p>
            <a:pPr>
              <a:defRPr/>
            </a:pPr>
            <a:r>
              <a:rPr lang="hu-HU" sz="1600" dirty="0" smtClean="0">
                <a:solidFill>
                  <a:srgbClr val="897C57"/>
                </a:solidFill>
              </a:rPr>
              <a:t>Bolyai Institute</a:t>
            </a:r>
            <a:endParaRPr lang="es-ES" sz="1600" dirty="0">
              <a:solidFill>
                <a:srgbClr val="897C57"/>
              </a:solidFill>
            </a:endParaRPr>
          </a:p>
        </p:txBody>
      </p:sp>
      <p:pic>
        <p:nvPicPr>
          <p:cNvPr id="20" name="Gráfico 19" descr="Información">
            <a:hlinkClick r:id="rId2"/>
            <a:extLst>
              <a:ext uri="{FF2B5EF4-FFF2-40B4-BE49-F238E27FC236}">
                <a16:creationId xmlns="" xmlns:a16="http://schemas.microsoft.com/office/drawing/2014/main" id="{BA5646FC-6EA3-4188-BE16-AEFD8678E56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11500569" y="7200169"/>
            <a:ext cx="914400" cy="914400"/>
          </a:xfrm>
          <a:prstGeom prst="rect">
            <a:avLst/>
          </a:prstGeom>
        </p:spPr>
      </p:pic>
      <p:grpSp>
        <p:nvGrpSpPr>
          <p:cNvPr id="9" name="Grupo 8">
            <a:extLst>
              <a:ext uri="{FF2B5EF4-FFF2-40B4-BE49-F238E27FC236}">
                <a16:creationId xmlns="" xmlns:a16="http://schemas.microsoft.com/office/drawing/2014/main" id="{71933E35-744C-4B6B-BCA3-205D38122B5F}"/>
              </a:ext>
            </a:extLst>
          </p:cNvPr>
          <p:cNvGrpSpPr/>
          <p:nvPr/>
        </p:nvGrpSpPr>
        <p:grpSpPr>
          <a:xfrm>
            <a:off x="10568208" y="7076771"/>
            <a:ext cx="914400" cy="1204824"/>
            <a:chOff x="10568208" y="7076771"/>
            <a:chExt cx="914400" cy="1204824"/>
          </a:xfrm>
        </p:grpSpPr>
        <p:pic>
          <p:nvPicPr>
            <p:cNvPr id="7" name="Gráfico 6" descr="Engranajes">
              <a:extLst>
                <a:ext uri="{FF2B5EF4-FFF2-40B4-BE49-F238E27FC236}">
                  <a16:creationId xmlns="" xmlns:a16="http://schemas.microsoft.com/office/drawing/2014/main" id="{CA0E04A5-F883-479E-BA82-B020BC0E7D63}"/>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10568208" y="7187711"/>
              <a:ext cx="914400" cy="914400"/>
            </a:xfrm>
            <a:prstGeom prst="rect">
              <a:avLst/>
            </a:prstGeom>
          </p:spPr>
        </p:pic>
        <p:sp>
          <p:nvSpPr>
            <p:cNvPr id="8" name="CuadroTexto 7">
              <a:extLst>
                <a:ext uri="{FF2B5EF4-FFF2-40B4-BE49-F238E27FC236}">
                  <a16:creationId xmlns="" xmlns:a16="http://schemas.microsoft.com/office/drawing/2014/main" id="{CF3D42E4-0D28-49A1-89F9-52AAE5F8A749}"/>
                </a:ext>
              </a:extLst>
            </p:cNvPr>
            <p:cNvSpPr txBox="1"/>
            <p:nvPr/>
          </p:nvSpPr>
          <p:spPr>
            <a:xfrm rot="18234664">
              <a:off x="10317190" y="7374953"/>
              <a:ext cx="914400" cy="31803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es-ES" sz="1400" b="0" i="0" u="none" strike="noStrike" cap="none" spc="0" normalizeH="0" baseline="0" dirty="0">
                  <a:ln>
                    <a:noFill/>
                  </a:ln>
                  <a:solidFill>
                    <a:srgbClr val="887B42"/>
                  </a:solidFill>
                  <a:effectLst/>
                  <a:uFillTx/>
                  <a:latin typeface="+mj-lt"/>
                  <a:ea typeface="+mj-ea"/>
                  <a:cs typeface="+mj-cs"/>
                  <a:sym typeface="Helvetica"/>
                </a:rPr>
                <a:t>Digital</a:t>
              </a:r>
            </a:p>
          </p:txBody>
        </p:sp>
        <p:sp>
          <p:nvSpPr>
            <p:cNvPr id="24" name="CuadroTexto 23">
              <a:extLst>
                <a:ext uri="{FF2B5EF4-FFF2-40B4-BE49-F238E27FC236}">
                  <a16:creationId xmlns="" xmlns:a16="http://schemas.microsoft.com/office/drawing/2014/main" id="{47F4F8AD-E140-4463-88E8-99879AAD2237}"/>
                </a:ext>
              </a:extLst>
            </p:cNvPr>
            <p:cNvSpPr txBox="1"/>
            <p:nvPr/>
          </p:nvSpPr>
          <p:spPr>
            <a:xfrm rot="18234664">
              <a:off x="10780144" y="7665377"/>
              <a:ext cx="914400" cy="31803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lang="es-ES" sz="1400" dirty="0">
                  <a:solidFill>
                    <a:srgbClr val="887B42"/>
                  </a:solidFill>
                </a:rPr>
                <a:t>Twin</a:t>
              </a:r>
              <a:endParaRPr kumimoji="0" lang="es-ES" sz="1400" b="0" i="0" u="none" strike="noStrike" cap="none" spc="0" normalizeH="0" baseline="0" dirty="0">
                <a:ln>
                  <a:noFill/>
                </a:ln>
                <a:solidFill>
                  <a:srgbClr val="887B42"/>
                </a:solidFill>
                <a:effectLst/>
                <a:uFillTx/>
                <a:latin typeface="+mj-lt"/>
                <a:ea typeface="+mj-ea"/>
                <a:cs typeface="+mj-cs"/>
                <a:sym typeface="Helvetica"/>
              </a:endParaRPr>
            </a:p>
          </p:txBody>
        </p:sp>
      </p:grpSp>
      <p:pic>
        <p:nvPicPr>
          <p:cNvPr id="30"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31" y="1"/>
            <a:ext cx="13004931" cy="1457900"/>
          </a:xfrm>
          <a:prstGeom prst="rect">
            <a:avLst/>
          </a:prstGeom>
          <a:noFill/>
          <a:extLst>
            <a:ext uri="{909E8E84-426E-40dd-AFC4-6F175D3DCCD1}">
              <a14:hiddenFill xmlns:a14="http://schemas.microsoft.com/office/drawing/2010/main" xmlns="">
                <a:solidFill>
                  <a:srgbClr val="FFFFFF"/>
                </a:solidFill>
              </a14:hiddenFill>
            </a:ext>
          </a:extLst>
        </p:spPr>
      </p:pic>
      <p:pic>
        <p:nvPicPr>
          <p:cNvPr id="31" name="Picture 4"/>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10163" y="211153"/>
            <a:ext cx="1754597" cy="1008956"/>
          </a:xfrm>
          <a:prstGeom prst="rect">
            <a:avLst/>
          </a:prstGeom>
          <a:noFill/>
          <a:extLst>
            <a:ext uri="{909E8E84-426E-40dd-AFC4-6F175D3DCCD1}">
              <a14:hiddenFill xmlns:a14="http://schemas.microsoft.com/office/drawing/2010/main" xmlns="">
                <a:solidFill>
                  <a:srgbClr val="FFFFFF"/>
                </a:solidFill>
              </a14:hiddenFill>
            </a:ext>
          </a:extLst>
        </p:spPr>
      </p:pic>
      <p:sp>
        <p:nvSpPr>
          <p:cNvPr id="32" name="CasellaDiTesto 20"/>
          <p:cNvSpPr txBox="1"/>
          <p:nvPr/>
        </p:nvSpPr>
        <p:spPr>
          <a:xfrm>
            <a:off x="2064761" y="-12773"/>
            <a:ext cx="10938452" cy="145680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defTabSz="584200" rtl="0" latinLnBrk="1" hangingPunct="0"/>
            <a:r>
              <a:rPr lang="en-US" sz="4400" dirty="0">
                <a:solidFill>
                  <a:srgbClr val="897C57"/>
                </a:solidFill>
              </a:rPr>
              <a:t>Vaccination strategies </a:t>
            </a:r>
            <a:r>
              <a:rPr lang="en-US" sz="4400" dirty="0" smtClean="0">
                <a:solidFill>
                  <a:srgbClr val="897C57"/>
                </a:solidFill>
              </a:rPr>
              <a:t>for </a:t>
            </a:r>
            <a:r>
              <a:rPr lang="en-US" sz="4400" dirty="0" err="1" smtClean="0">
                <a:solidFill>
                  <a:srgbClr val="897C57"/>
                </a:solidFill>
              </a:rPr>
              <a:t>vari</a:t>
            </a:r>
            <a:r>
              <a:rPr lang="hu-HU" sz="4400" dirty="0" smtClean="0">
                <a:solidFill>
                  <a:srgbClr val="897C57"/>
                </a:solidFill>
              </a:rPr>
              <a:t>c</a:t>
            </a:r>
            <a:r>
              <a:rPr lang="en-US" sz="4400" dirty="0" err="1" smtClean="0">
                <a:solidFill>
                  <a:srgbClr val="897C57"/>
                </a:solidFill>
              </a:rPr>
              <a:t>ella</a:t>
            </a:r>
            <a:r>
              <a:rPr lang="en-US" sz="4400" dirty="0" smtClean="0">
                <a:solidFill>
                  <a:srgbClr val="897C57"/>
                </a:solidFill>
              </a:rPr>
              <a:t> </a:t>
            </a:r>
            <a:endParaRPr lang="hu-HU" sz="4400" dirty="0" smtClean="0">
              <a:solidFill>
                <a:srgbClr val="897C57"/>
              </a:solidFill>
            </a:endParaRPr>
          </a:p>
          <a:p>
            <a:pPr defTabSz="584200" rtl="0" latinLnBrk="1" hangingPunct="0"/>
            <a:r>
              <a:rPr lang="en-US" sz="4400" dirty="0" smtClean="0">
                <a:solidFill>
                  <a:srgbClr val="897C57"/>
                </a:solidFill>
              </a:rPr>
              <a:t>in </a:t>
            </a:r>
            <a:r>
              <a:rPr lang="en-US" sz="4400" dirty="0">
                <a:solidFill>
                  <a:srgbClr val="897C57"/>
                </a:solidFill>
              </a:rPr>
              <a:t>Hungary</a:t>
            </a:r>
            <a:endParaRPr kumimoji="0" lang="it-IT" sz="4400" b="0" i="0" u="none" strike="noStrike" cap="none" spc="0" normalizeH="0" baseline="0" dirty="0">
              <a:ln>
                <a:noFill/>
              </a:ln>
              <a:solidFill>
                <a:srgbClr val="897C57"/>
              </a:solidFill>
              <a:effectLst/>
              <a:uFillTx/>
              <a:latin typeface="+mj-lt"/>
              <a:ea typeface="+mj-ea"/>
              <a:cs typeface="+mj-cs"/>
              <a:sym typeface="Helvetica"/>
            </a:endParaRPr>
          </a:p>
        </p:txBody>
      </p:sp>
      <p:pic>
        <p:nvPicPr>
          <p:cNvPr id="6" name="Kép 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920809" y="5349207"/>
            <a:ext cx="3240000" cy="2160000"/>
          </a:xfrm>
          <a:prstGeom prst="rect">
            <a:avLst/>
          </a:prstGeom>
        </p:spPr>
      </p:pic>
      <p:pic>
        <p:nvPicPr>
          <p:cNvPr id="10" name="Kép 9"/>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63699" y="5329848"/>
            <a:ext cx="3240000" cy="2160000"/>
          </a:xfrm>
          <a:prstGeom prst="rect">
            <a:avLst/>
          </a:prstGeom>
        </p:spPr>
      </p:pic>
      <p:sp>
        <p:nvSpPr>
          <p:cNvPr id="33" name="26 CuadroTexto"/>
          <p:cNvSpPr txBox="1"/>
          <p:nvPr/>
        </p:nvSpPr>
        <p:spPr>
          <a:xfrm>
            <a:off x="2225283" y="5450539"/>
            <a:ext cx="1747442" cy="31803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defTabSz="584200" rtl="0" latinLnBrk="1" hangingPunct="0"/>
            <a:r>
              <a:rPr lang="en-US" altLang="es-ES" sz="1400" dirty="0">
                <a:solidFill>
                  <a:srgbClr val="897C57"/>
                </a:solidFill>
                <a:latin typeface="Calibri" panose="020F0502020204030204" pitchFamily="34" charset="0"/>
                <a:cs typeface="Calibri" panose="020F0502020204030204" pitchFamily="34" charset="0"/>
              </a:rPr>
              <a:t>New Varicella/year</a:t>
            </a:r>
          </a:p>
        </p:txBody>
      </p:sp>
      <p:sp>
        <p:nvSpPr>
          <p:cNvPr id="34" name="26 CuadroTexto"/>
          <p:cNvSpPr txBox="1"/>
          <p:nvPr/>
        </p:nvSpPr>
        <p:spPr>
          <a:xfrm>
            <a:off x="5937569" y="5473399"/>
            <a:ext cx="1747442" cy="31803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defTabSz="584200" rtl="0" latinLnBrk="1" hangingPunct="0"/>
            <a:r>
              <a:rPr lang="en-US" altLang="es-ES" sz="1400" dirty="0">
                <a:solidFill>
                  <a:srgbClr val="897C57"/>
                </a:solidFill>
                <a:latin typeface="Calibri" panose="020F0502020204030204" pitchFamily="34" charset="0"/>
                <a:cs typeface="Calibri" panose="020F0502020204030204" pitchFamily="34" charset="0"/>
              </a:rPr>
              <a:t>New Varicella/year</a:t>
            </a:r>
          </a:p>
        </p:txBody>
      </p:sp>
      <p:sp>
        <p:nvSpPr>
          <p:cNvPr id="35" name="27 CuadroTexto"/>
          <p:cNvSpPr txBox="1"/>
          <p:nvPr/>
        </p:nvSpPr>
        <p:spPr>
          <a:xfrm>
            <a:off x="1345627" y="7390947"/>
            <a:ext cx="2818482" cy="74892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defTabSz="584200" rtl="0" latinLnBrk="1" hangingPunct="0"/>
            <a:r>
              <a:rPr lang="en-US" altLang="es-ES" sz="1400" dirty="0" smtClean="0">
                <a:solidFill>
                  <a:srgbClr val="897C57"/>
                </a:solidFill>
                <a:latin typeface="Calibri" panose="020F0502020204030204" pitchFamily="34" charset="0"/>
                <a:cs typeface="Calibri" panose="020F0502020204030204" pitchFamily="34" charset="0"/>
              </a:rPr>
              <a:t>Complete toddle </a:t>
            </a:r>
            <a:br>
              <a:rPr lang="en-US" altLang="es-ES" sz="1400" dirty="0" smtClean="0">
                <a:solidFill>
                  <a:srgbClr val="897C57"/>
                </a:solidFill>
                <a:latin typeface="Calibri" panose="020F0502020204030204" pitchFamily="34" charset="0"/>
                <a:cs typeface="Calibri" panose="020F0502020204030204" pitchFamily="34" charset="0"/>
              </a:rPr>
            </a:br>
            <a:r>
              <a:rPr lang="en-US" altLang="es-ES" sz="1400" dirty="0" smtClean="0">
                <a:solidFill>
                  <a:srgbClr val="897C57"/>
                </a:solidFill>
                <a:latin typeface="Calibri" panose="020F0502020204030204" pitchFamily="34" charset="0"/>
                <a:cs typeface="Calibri" panose="020F0502020204030204" pitchFamily="34" charset="0"/>
              </a:rPr>
              <a:t>and no adult vaccination</a:t>
            </a:r>
            <a:br>
              <a:rPr lang="en-US" altLang="es-ES" sz="1400" dirty="0" smtClean="0">
                <a:solidFill>
                  <a:srgbClr val="897C57"/>
                </a:solidFill>
                <a:latin typeface="Calibri" panose="020F0502020204030204" pitchFamily="34" charset="0"/>
                <a:cs typeface="Calibri" panose="020F0502020204030204" pitchFamily="34" charset="0"/>
              </a:rPr>
            </a:br>
            <a:r>
              <a:rPr lang="en-US" altLang="es-ES" sz="1400" dirty="0" smtClean="0">
                <a:solidFill>
                  <a:srgbClr val="897C57"/>
                </a:solidFill>
                <a:latin typeface="Calibri" panose="020F0502020204030204" pitchFamily="34" charset="0"/>
                <a:cs typeface="Calibri" panose="020F0502020204030204" pitchFamily="34" charset="0"/>
              </a:rPr>
              <a:t>immunity waning: 20 years</a:t>
            </a:r>
            <a:endParaRPr kumimoji="0" lang="en-US" sz="3600" b="0" i="0" u="none" strike="noStrike" cap="none" spc="0" normalizeH="0" baseline="0" dirty="0">
              <a:ln>
                <a:noFill/>
              </a:ln>
              <a:solidFill>
                <a:srgbClr val="000000"/>
              </a:solidFill>
              <a:effectLst/>
              <a:uFillTx/>
              <a:sym typeface="Helvetica"/>
            </a:endParaRPr>
          </a:p>
        </p:txBody>
      </p:sp>
      <p:pic>
        <p:nvPicPr>
          <p:cNvPr id="11" name="Kép 10"/>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993791" y="8195529"/>
            <a:ext cx="874139" cy="872026"/>
          </a:xfrm>
          <a:prstGeom prst="rect">
            <a:avLst/>
          </a:prstGeom>
        </p:spPr>
      </p:pic>
      <p:pic>
        <p:nvPicPr>
          <p:cNvPr id="12" name="Kép 11"/>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7870784" y="8434920"/>
            <a:ext cx="3154623" cy="732892"/>
          </a:xfrm>
          <a:prstGeom prst="rect">
            <a:avLst/>
          </a:prstGeom>
        </p:spPr>
      </p:pic>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365C0"/>
          </a:solidFill>
          <a:prstDash val="solid"/>
          <a:bevel/>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365C0"/>
          </a:solidFill>
          <a:prstDash val="solid"/>
          <a:bevel/>
        </a:ln>
        <a:effectLst>
          <a:outerShdw blurRad="38100" dist="25400" dir="5400000" rotWithShape="0">
            <a:srgbClr val="000000">
              <a:alpha val="50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365C0"/>
          </a:solidFill>
          <a:prstDash val="solid"/>
          <a:bevel/>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365C0"/>
          </a:solidFill>
          <a:prstDash val="solid"/>
          <a:bevel/>
        </a:ln>
        <a:effectLst>
          <a:outerShdw blurRad="38100" dist="25400" dir="5400000" rotWithShape="0">
            <a:srgbClr val="000000">
              <a:alpha val="50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2134</TotalTime>
  <Words>432</Words>
  <Application>Microsoft Office PowerPoint</Application>
  <PresentationFormat>Egyéni</PresentationFormat>
  <Paragraphs>36</Paragraphs>
  <Slides>2</Slides>
  <Notes>1</Notes>
  <HiddenSlides>0</HiddenSlides>
  <MMClips>0</MMClips>
  <ScaleCrop>false</ScaleCrop>
  <HeadingPairs>
    <vt:vector size="6" baseType="variant">
      <vt:variant>
        <vt:lpstr>Használt betűtípusok</vt:lpstr>
      </vt:variant>
      <vt:variant>
        <vt:i4>8</vt:i4>
      </vt:variant>
      <vt:variant>
        <vt:lpstr>Téma</vt:lpstr>
      </vt:variant>
      <vt:variant>
        <vt:i4>1</vt:i4>
      </vt:variant>
      <vt:variant>
        <vt:lpstr>Diacímek</vt:lpstr>
      </vt:variant>
      <vt:variant>
        <vt:i4>2</vt:i4>
      </vt:variant>
    </vt:vector>
  </HeadingPairs>
  <TitlesOfParts>
    <vt:vector size="11" baseType="lpstr">
      <vt:lpstr>Arial</vt:lpstr>
      <vt:lpstr>Avenir Roman</vt:lpstr>
      <vt:lpstr>Calibri</vt:lpstr>
      <vt:lpstr>Franklin Gothic Book</vt:lpstr>
      <vt:lpstr>Franklin Gothic Demi Cond</vt:lpstr>
      <vt:lpstr>Helvetica</vt:lpstr>
      <vt:lpstr>Helvetica Light</vt:lpstr>
      <vt:lpstr>Symbol</vt:lpstr>
      <vt:lpstr>Default</vt:lpstr>
      <vt:lpstr>PowerPoint bemutató</vt:lpstr>
      <vt:lpstr>Results and Benefits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SPORTELLO;math-in</dc:creator>
  <cp:lastModifiedBy>Karsai János</cp:lastModifiedBy>
  <cp:revision>84</cp:revision>
  <dcterms:modified xsi:type="dcterms:W3CDTF">2020-04-21T11:49:06Z</dcterms:modified>
</cp:coreProperties>
</file>