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3003213" cy="9756775"/>
  <p:notesSz cx="6858000" cy="9144000"/>
  <p:defaultTextStyle>
    <a:lvl1pPr algn="ctr" defTabSz="584205">
      <a:defRPr sz="3700">
        <a:latin typeface="+mj-lt"/>
        <a:ea typeface="+mj-ea"/>
        <a:cs typeface="+mj-cs"/>
        <a:sym typeface="Helvetica"/>
      </a:defRPr>
    </a:lvl1pPr>
    <a:lvl2pPr algn="ctr" defTabSz="584205">
      <a:defRPr sz="3700">
        <a:latin typeface="+mj-lt"/>
        <a:ea typeface="+mj-ea"/>
        <a:cs typeface="+mj-cs"/>
        <a:sym typeface="Helvetica"/>
      </a:defRPr>
    </a:lvl2pPr>
    <a:lvl3pPr algn="ctr" defTabSz="584205">
      <a:defRPr sz="3700">
        <a:latin typeface="+mj-lt"/>
        <a:ea typeface="+mj-ea"/>
        <a:cs typeface="+mj-cs"/>
        <a:sym typeface="Helvetica"/>
      </a:defRPr>
    </a:lvl3pPr>
    <a:lvl4pPr algn="ctr" defTabSz="584205">
      <a:defRPr sz="3700">
        <a:latin typeface="+mj-lt"/>
        <a:ea typeface="+mj-ea"/>
        <a:cs typeface="+mj-cs"/>
        <a:sym typeface="Helvetica"/>
      </a:defRPr>
    </a:lvl4pPr>
    <a:lvl5pPr algn="ctr" defTabSz="584205">
      <a:defRPr sz="3700">
        <a:latin typeface="+mj-lt"/>
        <a:ea typeface="+mj-ea"/>
        <a:cs typeface="+mj-cs"/>
        <a:sym typeface="Helvetica"/>
      </a:defRPr>
    </a:lvl5pPr>
    <a:lvl6pPr algn="ctr" defTabSz="584205">
      <a:defRPr sz="3700">
        <a:latin typeface="+mj-lt"/>
        <a:ea typeface="+mj-ea"/>
        <a:cs typeface="+mj-cs"/>
        <a:sym typeface="Helvetica"/>
      </a:defRPr>
    </a:lvl6pPr>
    <a:lvl7pPr algn="ctr" defTabSz="584205">
      <a:defRPr sz="3700">
        <a:latin typeface="+mj-lt"/>
        <a:ea typeface="+mj-ea"/>
        <a:cs typeface="+mj-cs"/>
        <a:sym typeface="Helvetica"/>
      </a:defRPr>
    </a:lvl7pPr>
    <a:lvl8pPr algn="ctr" defTabSz="584205">
      <a:defRPr sz="3700">
        <a:latin typeface="+mj-lt"/>
        <a:ea typeface="+mj-ea"/>
        <a:cs typeface="+mj-cs"/>
        <a:sym typeface="Helvetica"/>
      </a:defRPr>
    </a:lvl8pPr>
    <a:lvl9pPr algn="ctr" defTabSz="584205">
      <a:defRPr sz="3700">
        <a:latin typeface="+mj-lt"/>
        <a:ea typeface="+mj-ea"/>
        <a:cs typeface="+mj-cs"/>
        <a:sym typeface="Helvetica"/>
      </a:defRPr>
    </a:lvl9pPr>
  </p:defaultTextStyle>
  <p:extLst>
    <p:ext uri="{EFAFB233-063F-42B5-8137-9DF3F51BA10A}">
      <p15:sldGuideLst xmlns:p15="http://schemas.microsoft.com/office/powerpoint/2012/main">
        <p15:guide id="1" orient="horz" pos="3073">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191"/>
    <a:srgbClr val="887B42"/>
    <a:srgbClr val="897C57"/>
    <a:srgbClr val="66AF9E"/>
    <a:srgbClr val="887B56"/>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7CB"/>
          </a:solidFill>
        </a:fill>
      </a:tcStyle>
    </a:wholeTbl>
    <a:band2H>
      <a:tcTxStyle/>
      <a:tcStyle>
        <a:tcBdr/>
        <a:fill>
          <a:solidFill>
            <a:srgbClr val="F8F4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CDDE"/>
          </a:solidFill>
        </a:fill>
      </a:tcStyle>
    </a:wholeTbl>
    <a:band2H>
      <a:tcTxStyle/>
      <a:tcStyle>
        <a:tcBdr/>
        <a:fill>
          <a:solidFill>
            <a:srgbClr val="EBE8E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18" autoAdjust="0"/>
  </p:normalViewPr>
  <p:slideViewPr>
    <p:cSldViewPr snapToGrid="0">
      <p:cViewPr varScale="1">
        <p:scale>
          <a:sx n="59" d="100"/>
          <a:sy n="59" d="100"/>
        </p:scale>
        <p:origin x="1440" y="58"/>
      </p:cViewPr>
      <p:guideLst>
        <p:guide orient="horz" pos="3073"/>
        <p:guide pos="409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4588" y="685800"/>
            <a:ext cx="4568825"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923535867"/>
      </p:ext>
    </p:extLst>
  </p:cSld>
  <p:clrMap bg1="lt1" tx1="dk1" bg2="lt2" tx2="dk2" accent1="accent1" accent2="accent2" accent3="accent3" accent4="accent4" accent5="accent5" accent6="accent6" hlink="hlink" folHlink="folHlink"/>
  <p:notesStyle>
    <a:lvl1pPr defTabSz="457204">
      <a:lnSpc>
        <a:spcPct val="125000"/>
      </a:lnSpc>
      <a:defRPr sz="2400">
        <a:latin typeface="+mn-lt"/>
        <a:ea typeface="+mn-ea"/>
        <a:cs typeface="+mn-cs"/>
        <a:sym typeface="Avenir Roman"/>
      </a:defRPr>
    </a:lvl1pPr>
    <a:lvl2pPr indent="228602" defTabSz="457204">
      <a:lnSpc>
        <a:spcPct val="125000"/>
      </a:lnSpc>
      <a:defRPr sz="2400">
        <a:latin typeface="+mn-lt"/>
        <a:ea typeface="+mn-ea"/>
        <a:cs typeface="+mn-cs"/>
        <a:sym typeface="Avenir Roman"/>
      </a:defRPr>
    </a:lvl2pPr>
    <a:lvl3pPr indent="457204" defTabSz="457204">
      <a:lnSpc>
        <a:spcPct val="125000"/>
      </a:lnSpc>
      <a:defRPr sz="2400">
        <a:latin typeface="+mn-lt"/>
        <a:ea typeface="+mn-ea"/>
        <a:cs typeface="+mn-cs"/>
        <a:sym typeface="Avenir Roman"/>
      </a:defRPr>
    </a:lvl3pPr>
    <a:lvl4pPr indent="685805" defTabSz="457204">
      <a:lnSpc>
        <a:spcPct val="125000"/>
      </a:lnSpc>
      <a:defRPr sz="2400">
        <a:latin typeface="+mn-lt"/>
        <a:ea typeface="+mn-ea"/>
        <a:cs typeface="+mn-cs"/>
        <a:sym typeface="Avenir Roman"/>
      </a:defRPr>
    </a:lvl4pPr>
    <a:lvl5pPr indent="914407" defTabSz="457204">
      <a:lnSpc>
        <a:spcPct val="125000"/>
      </a:lnSpc>
      <a:defRPr sz="2400">
        <a:latin typeface="+mn-lt"/>
        <a:ea typeface="+mn-ea"/>
        <a:cs typeface="+mn-cs"/>
        <a:sym typeface="Avenir Roman"/>
      </a:defRPr>
    </a:lvl5pPr>
    <a:lvl6pPr indent="1143010" defTabSz="457204">
      <a:lnSpc>
        <a:spcPct val="125000"/>
      </a:lnSpc>
      <a:defRPr sz="2400">
        <a:latin typeface="+mn-lt"/>
        <a:ea typeface="+mn-ea"/>
        <a:cs typeface="+mn-cs"/>
        <a:sym typeface="Avenir Roman"/>
      </a:defRPr>
    </a:lvl6pPr>
    <a:lvl7pPr indent="1371612" defTabSz="457204">
      <a:lnSpc>
        <a:spcPct val="125000"/>
      </a:lnSpc>
      <a:defRPr sz="2400">
        <a:latin typeface="+mn-lt"/>
        <a:ea typeface="+mn-ea"/>
        <a:cs typeface="+mn-cs"/>
        <a:sym typeface="Avenir Roman"/>
      </a:defRPr>
    </a:lvl7pPr>
    <a:lvl8pPr indent="1600213" defTabSz="457204">
      <a:lnSpc>
        <a:spcPct val="125000"/>
      </a:lnSpc>
      <a:defRPr sz="2400">
        <a:latin typeface="+mn-lt"/>
        <a:ea typeface="+mn-ea"/>
        <a:cs typeface="+mn-cs"/>
        <a:sym typeface="Avenir Roman"/>
      </a:defRPr>
    </a:lvl8pPr>
    <a:lvl9pPr indent="1828815" defTabSz="457204">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69846" y="0"/>
            <a:ext cx="10463522" cy="4941908"/>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69846" y="5030837"/>
            <a:ext cx="10463522" cy="4725938"/>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Light">
    <p:spTree>
      <p:nvGrpSpPr>
        <p:cNvPr id="1" name=""/>
        <p:cNvGrpSpPr/>
        <p:nvPr/>
      </p:nvGrpSpPr>
      <p:grpSpPr>
        <a:xfrm>
          <a:off x="0" y="0"/>
          <a:ext cx="0" cy="0"/>
          <a:chOff x="0" y="0"/>
          <a:chExt cx="0" cy="0"/>
        </a:xfrm>
      </p:grpSpPr>
      <p:sp>
        <p:nvSpPr>
          <p:cNvPr id="30" name="Shape 30"/>
          <p:cNvSpPr>
            <a:spLocks noGrp="1"/>
          </p:cNvSpPr>
          <p:nvPr>
            <p:ph type="title"/>
          </p:nvPr>
        </p:nvSpPr>
        <p:spPr>
          <a:xfrm>
            <a:off x="972155" y="2012208"/>
            <a:ext cx="11056576" cy="4561867"/>
          </a:xfrm>
          <a:prstGeom prst="rect">
            <a:avLst/>
          </a:prstGeom>
        </p:spPr>
        <p:txBody>
          <a:bodyPr>
            <a:noAutofit/>
          </a:bodyPr>
          <a:lstStyle>
            <a:lvl1pPr algn="l" defTabSz="914407">
              <a:lnSpc>
                <a:spcPct val="95000"/>
              </a:lnSpc>
              <a:defRPr sz="58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800">
                <a:solidFill>
                  <a:srgbClr val="897C57"/>
                </a:solidFill>
              </a:rPr>
              <a:t>Title Text</a:t>
            </a:r>
          </a:p>
        </p:txBody>
      </p:sp>
      <p:sp>
        <p:nvSpPr>
          <p:cNvPr id="31" name="Shape 31"/>
          <p:cNvSpPr>
            <a:spLocks noGrp="1"/>
          </p:cNvSpPr>
          <p:nvPr>
            <p:ph type="body" idx="1"/>
          </p:nvPr>
        </p:nvSpPr>
        <p:spPr>
          <a:xfrm>
            <a:off x="972084" y="6574072"/>
            <a:ext cx="11058975" cy="3182706"/>
          </a:xfrm>
          <a:prstGeom prst="rect">
            <a:avLst/>
          </a:prstGeom>
        </p:spPr>
        <p:txBody>
          <a:bodyPr anchor="t">
            <a:noAutofit/>
          </a:bodyPr>
          <a:lstStyle>
            <a:lvl1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1pPr>
            <a:lvl2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2pPr>
            <a:lvl3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3pPr>
            <a:lvl4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4pPr>
            <a:lvl5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5pPr>
          </a:lstStyle>
          <a:p>
            <a:pPr lvl="0">
              <a:defRPr sz="1800">
                <a:solidFill>
                  <a:srgbClr val="000000"/>
                </a:solidFill>
              </a:defRPr>
            </a:pPr>
            <a:r>
              <a:rPr sz="2900">
                <a:solidFill>
                  <a:srgbClr val="3C8689"/>
                </a:solidFill>
              </a:rPr>
              <a:t>Body Level One</a:t>
            </a:r>
          </a:p>
          <a:p>
            <a:pPr lvl="1">
              <a:defRPr sz="1800">
                <a:solidFill>
                  <a:srgbClr val="000000"/>
                </a:solidFill>
              </a:defRPr>
            </a:pPr>
            <a:r>
              <a:rPr sz="2900">
                <a:solidFill>
                  <a:srgbClr val="3C8689"/>
                </a:solidFill>
              </a:rPr>
              <a:t>Body Level Two</a:t>
            </a:r>
          </a:p>
          <a:p>
            <a:pPr lvl="2">
              <a:defRPr sz="1800">
                <a:solidFill>
                  <a:srgbClr val="000000"/>
                </a:solidFill>
              </a:defRPr>
            </a:pPr>
            <a:r>
              <a:rPr sz="2900">
                <a:solidFill>
                  <a:srgbClr val="3C8689"/>
                </a:solidFill>
              </a:rPr>
              <a:t>Body Level Three</a:t>
            </a:r>
          </a:p>
          <a:p>
            <a:pPr lvl="3">
              <a:defRPr sz="1800">
                <a:solidFill>
                  <a:srgbClr val="000000"/>
                </a:solidFill>
              </a:defRPr>
            </a:pPr>
            <a:r>
              <a:rPr sz="2900">
                <a:solidFill>
                  <a:srgbClr val="3C8689"/>
                </a:solidFill>
              </a:rPr>
              <a:t>Body Level Four</a:t>
            </a:r>
          </a:p>
          <a:p>
            <a:pPr lvl="4">
              <a:defRPr sz="1800">
                <a:solidFill>
                  <a:srgbClr val="000000"/>
                </a:solidFill>
              </a:defRPr>
            </a:pPr>
            <a:r>
              <a:rPr sz="2900">
                <a:solidFill>
                  <a:srgbClr val="3C8689"/>
                </a:solidFill>
              </a:rPr>
              <a:t>Body Level Five</a:t>
            </a:r>
          </a:p>
        </p:txBody>
      </p:sp>
      <p:grpSp>
        <p:nvGrpSpPr>
          <p:cNvPr id="34" name="Group 34"/>
          <p:cNvGrpSpPr/>
          <p:nvPr/>
        </p:nvGrpSpPr>
        <p:grpSpPr>
          <a:xfrm>
            <a:off x="972153" y="2465438"/>
            <a:ext cx="11058977" cy="3802209"/>
            <a:chOff x="0" y="-2"/>
            <a:chExt cx="11060325" cy="3800970"/>
          </a:xfrm>
        </p:grpSpPr>
        <p:sp>
          <p:nvSpPr>
            <p:cNvPr id="32" name="Shape 32"/>
            <p:cNvSpPr/>
            <p:nvPr/>
          </p:nvSpPr>
          <p:spPr>
            <a:xfrm>
              <a:off x="-1" y="-3"/>
              <a:ext cx="11057927" cy="7"/>
            </a:xfrm>
            <a:prstGeom prst="line">
              <a:avLst/>
            </a:prstGeom>
            <a:noFill/>
            <a:ln w="12700" cap="flat">
              <a:solidFill>
                <a:srgbClr val="BCB296"/>
              </a:solidFill>
              <a:prstDash val="solid"/>
              <a:bevel/>
            </a:ln>
            <a:effectLst/>
          </p:spPr>
          <p:txBody>
            <a:bodyPr wrap="square" lIns="0" tIns="0" rIns="0" bIns="0" numCol="1" anchor="t">
              <a:noAutofit/>
            </a:bodyPr>
            <a:lstStyle/>
            <a:p>
              <a:pPr lvl="0" algn="l" defTabSz="457204">
                <a:defRPr sz="1200"/>
              </a:pPr>
              <a:endParaRPr/>
            </a:p>
          </p:txBody>
        </p:sp>
        <p:sp>
          <p:nvSpPr>
            <p:cNvPr id="33" name="Shape 33"/>
            <p:cNvSpPr/>
            <p:nvPr/>
          </p:nvSpPr>
          <p:spPr>
            <a:xfrm>
              <a:off x="2399" y="3654208"/>
              <a:ext cx="11057927" cy="1467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50" y="0"/>
                  </a:lnTo>
                  <a:lnTo>
                    <a:pt x="1341" y="21600"/>
                  </a:lnTo>
                  <a:lnTo>
                    <a:pt x="1636" y="0"/>
                  </a:lnTo>
                  <a:lnTo>
                    <a:pt x="21600" y="0"/>
                  </a:lnTo>
                </a:path>
              </a:pathLst>
            </a:custGeom>
            <a:noFill/>
            <a:ln w="12700" cap="flat">
              <a:solidFill>
                <a:srgbClr val="BCB296"/>
              </a:solidFill>
              <a:prstDash val="solid"/>
              <a:miter lim="800000"/>
            </a:ln>
            <a:effectLst/>
          </p:spPr>
          <p:txBody>
            <a:bodyPr wrap="square" lIns="0" tIns="0" rIns="0" bIns="0" numCol="1" anchor="t">
              <a:noAutofit/>
            </a:bodyPr>
            <a:lstStyle/>
            <a:p>
              <a:pPr lvl="0" algn="l" defTabSz="914407">
                <a:defRPr sz="2400">
                  <a:latin typeface="Franklin Gothic Book"/>
                  <a:ea typeface="Franklin Gothic Book"/>
                  <a:cs typeface="Franklin Gothic Book"/>
                  <a:sym typeface="Franklin Gothic Book"/>
                </a:defRPr>
              </a:pPr>
              <a:endParaRPr/>
            </a:p>
          </p:txBody>
        </p:sp>
      </p:gr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gue">
    <p:bg>
      <p:bgPr>
        <a:solidFill>
          <a:srgbClr val="E9E5DC"/>
        </a:solidFill>
        <a:effectLst/>
      </p:bgPr>
    </p:bg>
    <p:spTree>
      <p:nvGrpSpPr>
        <p:cNvPr id="1" name=""/>
        <p:cNvGrpSpPr/>
        <p:nvPr/>
      </p:nvGrpSpPr>
      <p:grpSpPr>
        <a:xfrm>
          <a:off x="0" y="0"/>
          <a:ext cx="0" cy="0"/>
          <a:chOff x="0" y="0"/>
          <a:chExt cx="0" cy="0"/>
        </a:xfrm>
      </p:grpSpPr>
      <p:sp>
        <p:nvSpPr>
          <p:cNvPr id="36" name="Shape 36"/>
          <p:cNvSpPr>
            <a:spLocks noGrp="1"/>
          </p:cNvSpPr>
          <p:nvPr>
            <p:ph type="body" idx="1"/>
          </p:nvPr>
        </p:nvSpPr>
        <p:spPr>
          <a:xfrm>
            <a:off x="8770857" y="4131813"/>
            <a:ext cx="3272898" cy="5624963"/>
          </a:xfrm>
          <a:prstGeom prst="rect">
            <a:avLst/>
          </a:prstGeom>
        </p:spPr>
        <p:txBody>
          <a:bodyPr anchor="t">
            <a:noAutofit/>
          </a:bodyPr>
          <a:lstStyle>
            <a:lvl1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1pPr>
            <a:lvl2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2pPr>
            <a:lvl3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3pPr>
            <a:lvl4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4pPr>
            <a:lvl5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5pPr>
          </a:lstStyle>
          <a:p>
            <a:pPr lvl="0">
              <a:defRPr sz="1800">
                <a:solidFill>
                  <a:srgbClr val="000000"/>
                </a:solidFill>
              </a:defRPr>
            </a:pPr>
            <a:r>
              <a:rPr sz="2400">
                <a:solidFill>
                  <a:srgbClr val="3C8689"/>
                </a:solidFill>
              </a:rPr>
              <a:t>Body Level One</a:t>
            </a:r>
          </a:p>
          <a:p>
            <a:pPr lvl="1">
              <a:defRPr sz="1800">
                <a:solidFill>
                  <a:srgbClr val="000000"/>
                </a:solidFill>
              </a:defRPr>
            </a:pPr>
            <a:r>
              <a:rPr sz="2400">
                <a:solidFill>
                  <a:srgbClr val="3C8689"/>
                </a:solidFill>
              </a:rPr>
              <a:t>Body Level Two</a:t>
            </a:r>
          </a:p>
          <a:p>
            <a:pPr lvl="2">
              <a:defRPr sz="1800">
                <a:solidFill>
                  <a:srgbClr val="000000"/>
                </a:solidFill>
              </a:defRPr>
            </a:pPr>
            <a:r>
              <a:rPr sz="2400">
                <a:solidFill>
                  <a:srgbClr val="3C8689"/>
                </a:solidFill>
              </a:rPr>
              <a:t>Body Level Three</a:t>
            </a:r>
          </a:p>
          <a:p>
            <a:pPr lvl="3">
              <a:defRPr sz="1800">
                <a:solidFill>
                  <a:srgbClr val="000000"/>
                </a:solidFill>
              </a:defRPr>
            </a:pPr>
            <a:r>
              <a:rPr sz="2400">
                <a:solidFill>
                  <a:srgbClr val="3C8689"/>
                </a:solidFill>
              </a:rPr>
              <a:t>Body Level Four</a:t>
            </a:r>
          </a:p>
          <a:p>
            <a:pPr lvl="4">
              <a:defRPr sz="1800">
                <a:solidFill>
                  <a:srgbClr val="000000"/>
                </a:solidFill>
              </a:defRPr>
            </a:pPr>
            <a:r>
              <a:rPr sz="2400">
                <a:solidFill>
                  <a:srgbClr val="3C8689"/>
                </a:solidFill>
              </a:rPr>
              <a:t>Body Level Five</a:t>
            </a:r>
          </a:p>
        </p:txBody>
      </p:sp>
      <p:sp>
        <p:nvSpPr>
          <p:cNvPr id="37" name="Shape 37"/>
          <p:cNvSpPr/>
          <p:nvPr/>
        </p:nvSpPr>
        <p:spPr>
          <a:xfrm flipH="1">
            <a:off x="8130162" y="3940599"/>
            <a:ext cx="3" cy="4098986"/>
          </a:xfrm>
          <a:prstGeom prst="line">
            <a:avLst/>
          </a:prstGeom>
          <a:ln w="12700">
            <a:solidFill>
              <a:srgbClr val="897C57"/>
            </a:solidFill>
          </a:ln>
        </p:spPr>
        <p:txBody>
          <a:bodyPr lIns="0" tIns="0" rIns="0" bIns="0"/>
          <a:lstStyle/>
          <a:p>
            <a:pPr lvl="0" algn="l" defTabSz="457204">
              <a:defRPr sz="1200"/>
            </a:pPr>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able of Content">
    <p:spTree>
      <p:nvGrpSpPr>
        <p:cNvPr id="1" name=""/>
        <p:cNvGrpSpPr/>
        <p:nvPr/>
      </p:nvGrpSpPr>
      <p:grpSpPr>
        <a:xfrm>
          <a:off x="0" y="0"/>
          <a:ext cx="0" cy="0"/>
          <a:chOff x="0" y="0"/>
          <a:chExt cx="0" cy="0"/>
        </a:xfrm>
      </p:grpSpPr>
      <p:sp>
        <p:nvSpPr>
          <p:cNvPr id="39" name="Shape 39"/>
          <p:cNvSpPr>
            <a:spLocks noGrp="1"/>
          </p:cNvSpPr>
          <p:nvPr>
            <p:ph type="body" idx="1"/>
          </p:nvPr>
        </p:nvSpPr>
        <p:spPr>
          <a:xfrm>
            <a:off x="2301058" y="4227936"/>
            <a:ext cx="3875472" cy="5528841"/>
          </a:xfrm>
          <a:prstGeom prst="rect">
            <a:avLst/>
          </a:prstGeom>
        </p:spPr>
        <p:txBody>
          <a:bodyPr anchor="t">
            <a:noAutofit/>
          </a:bodyPr>
          <a:lstStyle>
            <a:lvl1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1pPr>
            <a:lvl2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2pPr>
            <a:lvl3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3pPr>
            <a:lvl4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4pPr>
            <a:lvl5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5pPr>
          </a:lstStyle>
          <a:p>
            <a:pPr lvl="0">
              <a:defRPr sz="1800">
                <a:solidFill>
                  <a:srgbClr val="000000"/>
                </a:solidFill>
              </a:defRPr>
            </a:pPr>
            <a:r>
              <a:rPr sz="2000">
                <a:solidFill>
                  <a:srgbClr val="897C57"/>
                </a:solidFill>
              </a:rPr>
              <a:t>Body Level One</a:t>
            </a:r>
          </a:p>
          <a:p>
            <a:pPr lvl="1">
              <a:defRPr sz="1800">
                <a:solidFill>
                  <a:srgbClr val="000000"/>
                </a:solidFill>
              </a:defRPr>
            </a:pPr>
            <a:r>
              <a:rPr sz="2000">
                <a:solidFill>
                  <a:srgbClr val="897C57"/>
                </a:solidFill>
              </a:rPr>
              <a:t>Body Level Two</a:t>
            </a:r>
          </a:p>
          <a:p>
            <a:pPr lvl="2">
              <a:defRPr sz="1800">
                <a:solidFill>
                  <a:srgbClr val="000000"/>
                </a:solidFill>
              </a:defRPr>
            </a:pPr>
            <a:r>
              <a:rPr sz="2000">
                <a:solidFill>
                  <a:srgbClr val="897C57"/>
                </a:solidFill>
              </a:rPr>
              <a:t>Body Level Three</a:t>
            </a:r>
          </a:p>
          <a:p>
            <a:pPr lvl="3">
              <a:defRPr sz="1800">
                <a:solidFill>
                  <a:srgbClr val="000000"/>
                </a:solidFill>
              </a:defRPr>
            </a:pPr>
            <a:r>
              <a:rPr sz="2000">
                <a:solidFill>
                  <a:srgbClr val="897C57"/>
                </a:solidFill>
              </a:rPr>
              <a:t>Body Level Four</a:t>
            </a:r>
          </a:p>
          <a:p>
            <a:pPr lvl="4">
              <a:defRPr sz="1800">
                <a:solidFill>
                  <a:srgbClr val="000000"/>
                </a:solidFill>
              </a:defRPr>
            </a:pPr>
            <a:r>
              <a:rPr sz="2000">
                <a:solidFill>
                  <a:srgbClr val="897C57"/>
                </a:solidFill>
              </a:rPr>
              <a:t>Body Level Five</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2:1">
    <p:spTree>
      <p:nvGrpSpPr>
        <p:cNvPr id="1" name=""/>
        <p:cNvGrpSpPr/>
        <p:nvPr/>
      </p:nvGrpSpPr>
      <p:grpSpPr>
        <a:xfrm>
          <a:off x="0" y="0"/>
          <a:ext cx="0" cy="0"/>
          <a:chOff x="0" y="0"/>
          <a:chExt cx="0" cy="0"/>
        </a:xfrm>
      </p:grpSpPr>
      <p:sp>
        <p:nvSpPr>
          <p:cNvPr id="41" name="Shape 41"/>
          <p:cNvSpPr>
            <a:spLocks noGrp="1"/>
          </p:cNvSpPr>
          <p:nvPr>
            <p:ph type="title"/>
          </p:nvPr>
        </p:nvSpPr>
        <p:spPr>
          <a:xfrm>
            <a:off x="975240" y="1626126"/>
            <a:ext cx="11052734" cy="2601811"/>
          </a:xfrm>
          <a:prstGeom prst="rect">
            <a:avLst/>
          </a:prstGeom>
        </p:spPr>
        <p:txBody>
          <a:bodyPr anchor="t">
            <a:noAutofit/>
          </a:bodyPr>
          <a:lstStyle>
            <a:lvl1pPr algn="l" defTabSz="914407">
              <a:lnSpc>
                <a:spcPct val="85000"/>
              </a:lnSpc>
              <a:defRPr sz="50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000">
                <a:solidFill>
                  <a:srgbClr val="897C57"/>
                </a:solidFill>
              </a:rPr>
              <a:t>Title Text</a:t>
            </a:r>
          </a:p>
        </p:txBody>
      </p:sp>
      <p:sp>
        <p:nvSpPr>
          <p:cNvPr id="42" name="Shape 42"/>
          <p:cNvSpPr>
            <a:spLocks noGrp="1"/>
          </p:cNvSpPr>
          <p:nvPr>
            <p:ph type="body" idx="1"/>
          </p:nvPr>
        </p:nvSpPr>
        <p:spPr>
          <a:xfrm>
            <a:off x="975238" y="4227936"/>
            <a:ext cx="7151770" cy="5528841"/>
          </a:xfrm>
          <a:prstGeom prst="rect">
            <a:avLst/>
          </a:prstGeom>
        </p:spPr>
        <p:txBody>
          <a:bodyPr anchor="t">
            <a:noAutofit/>
          </a:bodyPr>
          <a:lstStyle>
            <a:lvl1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1pPr>
            <a:lvl2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2pPr>
            <a:lvl3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3pPr>
            <a:lvl4pPr marL="339729" indent="-339729"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4pPr>
            <a:lvl5pPr marL="522292" indent="-352428"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5pPr>
          </a:lstStyle>
          <a:p>
            <a:pPr lvl="0">
              <a:defRPr sz="1800">
                <a:solidFill>
                  <a:srgbClr val="000000"/>
                </a:solidFill>
              </a:defRPr>
            </a:pPr>
            <a:r>
              <a:rPr sz="2200">
                <a:solidFill>
                  <a:srgbClr val="66AF9E"/>
                </a:solidFill>
              </a:rPr>
              <a:t>Body Level One</a:t>
            </a:r>
          </a:p>
          <a:p>
            <a:pPr lvl="1">
              <a:defRPr sz="1800">
                <a:solidFill>
                  <a:srgbClr val="000000"/>
                </a:solidFill>
              </a:defRPr>
            </a:pPr>
            <a:r>
              <a:rPr sz="2200">
                <a:solidFill>
                  <a:srgbClr val="66AF9E"/>
                </a:solidFill>
              </a:rPr>
              <a:t>Body Level Two</a:t>
            </a:r>
          </a:p>
          <a:p>
            <a:pPr lvl="2">
              <a:defRPr sz="1800">
                <a:solidFill>
                  <a:srgbClr val="000000"/>
                </a:solidFill>
              </a:defRPr>
            </a:pPr>
            <a:r>
              <a:rPr sz="2200">
                <a:solidFill>
                  <a:srgbClr val="66AF9E"/>
                </a:solidFill>
              </a:rPr>
              <a:t>Body Level Three</a:t>
            </a:r>
          </a:p>
          <a:p>
            <a:pPr lvl="3">
              <a:defRPr sz="1800">
                <a:solidFill>
                  <a:srgbClr val="000000"/>
                </a:solidFill>
              </a:defRPr>
            </a:pPr>
            <a:r>
              <a:rPr sz="2200">
                <a:solidFill>
                  <a:srgbClr val="66AF9E"/>
                </a:solidFill>
              </a:rPr>
              <a:t>Body Level Four</a:t>
            </a:r>
          </a:p>
          <a:p>
            <a:pPr lvl="4">
              <a:defRPr sz="1800">
                <a:solidFill>
                  <a:srgbClr val="000000"/>
                </a:solidFill>
              </a:defRPr>
            </a:pPr>
            <a:r>
              <a:rPr sz="2200">
                <a:solidFill>
                  <a:srgbClr val="66AF9E"/>
                </a:solidFill>
              </a:rPr>
              <a:t>Body Level Five</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2">
    <p:spTree>
      <p:nvGrpSpPr>
        <p:cNvPr id="1" name=""/>
        <p:cNvGrpSpPr/>
        <p:nvPr/>
      </p:nvGrpSpPr>
      <p:grpSpPr>
        <a:xfrm>
          <a:off x="0" y="0"/>
          <a:ext cx="0" cy="0"/>
          <a:chOff x="0" y="0"/>
          <a:chExt cx="0" cy="0"/>
        </a:xfrm>
      </p:grpSpPr>
      <p:sp>
        <p:nvSpPr>
          <p:cNvPr id="44" name="Shape 44"/>
          <p:cNvSpPr>
            <a:spLocks noGrp="1"/>
          </p:cNvSpPr>
          <p:nvPr>
            <p:ph type="title"/>
          </p:nvPr>
        </p:nvSpPr>
        <p:spPr>
          <a:xfrm>
            <a:off x="975240" y="1626126"/>
            <a:ext cx="11052734" cy="2601811"/>
          </a:xfrm>
          <a:prstGeom prst="rect">
            <a:avLst/>
          </a:prstGeom>
        </p:spPr>
        <p:txBody>
          <a:bodyPr anchor="t">
            <a:noAutofit/>
          </a:bodyPr>
          <a:lstStyle>
            <a:lvl1pPr algn="l" defTabSz="914407">
              <a:lnSpc>
                <a:spcPct val="85000"/>
              </a:lnSpc>
              <a:defRPr sz="50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000">
                <a:solidFill>
                  <a:srgbClr val="897C57"/>
                </a:solidFill>
              </a:rPr>
              <a:t>Title Text</a:t>
            </a:r>
          </a:p>
        </p:txBody>
      </p:sp>
      <p:sp>
        <p:nvSpPr>
          <p:cNvPr id="45" name="Shape 45"/>
          <p:cNvSpPr>
            <a:spLocks noGrp="1"/>
          </p:cNvSpPr>
          <p:nvPr>
            <p:ph type="body" idx="1"/>
          </p:nvPr>
        </p:nvSpPr>
        <p:spPr>
          <a:xfrm>
            <a:off x="975240" y="4227936"/>
            <a:ext cx="5201289" cy="5528841"/>
          </a:xfrm>
          <a:prstGeom prst="rect">
            <a:avLst/>
          </a:prstGeom>
        </p:spPr>
        <p:txBody>
          <a:bodyPr anchor="t">
            <a:noAutofit/>
          </a:bodyPr>
          <a:lstStyle>
            <a:lvl1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1pPr>
            <a:lvl2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2pPr>
            <a:lvl3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3pPr>
            <a:lvl4pPr marL="339729" indent="-339729"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4pPr>
            <a:lvl5pPr marL="522292" indent="-352428"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5pPr>
          </a:lstStyle>
          <a:p>
            <a:pPr lvl="0">
              <a:defRPr sz="1800">
                <a:solidFill>
                  <a:srgbClr val="000000"/>
                </a:solidFill>
              </a:defRPr>
            </a:pPr>
            <a:r>
              <a:rPr sz="2200">
                <a:solidFill>
                  <a:srgbClr val="66AF9E"/>
                </a:solidFill>
              </a:rPr>
              <a:t>Body Level One</a:t>
            </a:r>
          </a:p>
          <a:p>
            <a:pPr lvl="1">
              <a:defRPr sz="1800">
                <a:solidFill>
                  <a:srgbClr val="000000"/>
                </a:solidFill>
              </a:defRPr>
            </a:pPr>
            <a:r>
              <a:rPr sz="2200">
                <a:solidFill>
                  <a:srgbClr val="66AF9E"/>
                </a:solidFill>
              </a:rPr>
              <a:t>Body Level Two</a:t>
            </a:r>
          </a:p>
          <a:p>
            <a:pPr lvl="2">
              <a:defRPr sz="1800">
                <a:solidFill>
                  <a:srgbClr val="000000"/>
                </a:solidFill>
              </a:defRPr>
            </a:pPr>
            <a:r>
              <a:rPr sz="2200">
                <a:solidFill>
                  <a:srgbClr val="66AF9E"/>
                </a:solidFill>
              </a:rPr>
              <a:t>Body Level Three</a:t>
            </a:r>
          </a:p>
          <a:p>
            <a:pPr lvl="3">
              <a:defRPr sz="1800">
                <a:solidFill>
                  <a:srgbClr val="000000"/>
                </a:solidFill>
              </a:defRPr>
            </a:pPr>
            <a:r>
              <a:rPr sz="2200">
                <a:solidFill>
                  <a:srgbClr val="66AF9E"/>
                </a:solidFill>
              </a:rPr>
              <a:t>Body Level Four</a:t>
            </a:r>
          </a:p>
          <a:p>
            <a:pPr lvl="4">
              <a:defRPr sz="1800">
                <a:solidFill>
                  <a:srgbClr val="000000"/>
                </a:solidFill>
              </a:defRPr>
            </a:pPr>
            <a:r>
              <a:rPr sz="2200">
                <a:solidFill>
                  <a:srgbClr val="66AF9E"/>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69846" y="0"/>
            <a:ext cx="10463522" cy="814335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69846" y="8194166"/>
            <a:ext cx="10463522" cy="1562609"/>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69846" y="3226851"/>
            <a:ext cx="10463522" cy="3303075"/>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384" y="0"/>
            <a:ext cx="5333349" cy="4624304"/>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384" y="4764051"/>
            <a:ext cx="5333349" cy="4992724"/>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xfrm>
            <a:off x="952384" y="9821"/>
            <a:ext cx="11098446" cy="3029352"/>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384" y="2604348"/>
            <a:ext cx="5333349" cy="6288546"/>
          </a:xfrm>
          <a:prstGeom prst="rect">
            <a:avLst/>
          </a:prstGeom>
        </p:spPr>
        <p:txBody>
          <a:bodyPr/>
          <a:lstStyle>
            <a:lvl1pPr marL="342903" indent="-342903">
              <a:spcBef>
                <a:spcPts val="3200"/>
              </a:spcBef>
              <a:defRPr sz="2900"/>
            </a:lvl1pPr>
            <a:lvl2pPr marL="685805" indent="-342903">
              <a:spcBef>
                <a:spcPts val="3200"/>
              </a:spcBef>
              <a:defRPr sz="2900"/>
            </a:lvl2pPr>
            <a:lvl3pPr marL="1028708" indent="-342903">
              <a:spcBef>
                <a:spcPts val="3200"/>
              </a:spcBef>
              <a:defRPr sz="2900"/>
            </a:lvl3pPr>
            <a:lvl4pPr marL="1371612" indent="-342903">
              <a:spcBef>
                <a:spcPts val="3200"/>
              </a:spcBef>
              <a:defRPr sz="2900"/>
            </a:lvl4pPr>
            <a:lvl5pPr marL="1714514" indent="-342903">
              <a:spcBef>
                <a:spcPts val="3200"/>
              </a:spcBef>
              <a:defRPr sz="2900"/>
            </a:lvl5pPr>
          </a:lstStyle>
          <a:p>
            <a:pPr lvl="0">
              <a:defRPr sz="1800"/>
            </a:pPr>
            <a:r>
              <a:rPr sz="2900"/>
              <a:t>Body Level One</a:t>
            </a:r>
          </a:p>
          <a:p>
            <a:pPr lvl="1">
              <a:defRPr sz="1800"/>
            </a:pPr>
            <a:r>
              <a:rPr sz="2900"/>
              <a:t>Body Level Two</a:t>
            </a:r>
          </a:p>
          <a:p>
            <a:pPr lvl="2">
              <a:defRPr sz="1800"/>
            </a:pPr>
            <a:r>
              <a:rPr sz="2900"/>
              <a:t>Body Level Three</a:t>
            </a:r>
          </a:p>
          <a:p>
            <a:pPr lvl="3">
              <a:defRPr sz="1800"/>
            </a:pPr>
            <a:r>
              <a:rPr sz="2900"/>
              <a:t>Body Level Four</a:t>
            </a:r>
          </a:p>
          <a:p>
            <a:pPr lvl="4">
              <a:defRPr sz="1800"/>
            </a:pPr>
            <a:r>
              <a:rPr sz="2900"/>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384" y="1270414"/>
            <a:ext cx="11098446" cy="7215949"/>
          </a:xfrm>
          <a:prstGeom prst="rect">
            <a:avLst/>
          </a:prstGeom>
        </p:spPr>
        <p:txBody>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384" y="444645"/>
            <a:ext cx="11098446" cy="215970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384" y="2604348"/>
            <a:ext cx="11098446" cy="628854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algn="ctr" defTabSz="584205">
        <a:defRPr sz="8000">
          <a:latin typeface="Helvetica Light"/>
          <a:ea typeface="Helvetica Light"/>
          <a:cs typeface="Helvetica Light"/>
          <a:sym typeface="Helvetica Light"/>
        </a:defRPr>
      </a:lvl1pPr>
      <a:lvl2pPr algn="ctr" defTabSz="584205">
        <a:defRPr sz="8000">
          <a:latin typeface="Helvetica Light"/>
          <a:ea typeface="Helvetica Light"/>
          <a:cs typeface="Helvetica Light"/>
          <a:sym typeface="Helvetica Light"/>
        </a:defRPr>
      </a:lvl2pPr>
      <a:lvl3pPr algn="ctr" defTabSz="584205">
        <a:defRPr sz="8000">
          <a:latin typeface="Helvetica Light"/>
          <a:ea typeface="Helvetica Light"/>
          <a:cs typeface="Helvetica Light"/>
          <a:sym typeface="Helvetica Light"/>
        </a:defRPr>
      </a:lvl3pPr>
      <a:lvl4pPr algn="ctr" defTabSz="584205">
        <a:defRPr sz="8000">
          <a:latin typeface="Helvetica Light"/>
          <a:ea typeface="Helvetica Light"/>
          <a:cs typeface="Helvetica Light"/>
          <a:sym typeface="Helvetica Light"/>
        </a:defRPr>
      </a:lvl4pPr>
      <a:lvl5pPr algn="ctr" defTabSz="584205">
        <a:defRPr sz="8000">
          <a:latin typeface="Helvetica Light"/>
          <a:ea typeface="Helvetica Light"/>
          <a:cs typeface="Helvetica Light"/>
          <a:sym typeface="Helvetica Light"/>
        </a:defRPr>
      </a:lvl5pPr>
      <a:lvl6pPr algn="ctr" defTabSz="584205">
        <a:defRPr sz="8000">
          <a:latin typeface="Helvetica Light"/>
          <a:ea typeface="Helvetica Light"/>
          <a:cs typeface="Helvetica Light"/>
          <a:sym typeface="Helvetica Light"/>
        </a:defRPr>
      </a:lvl6pPr>
      <a:lvl7pPr algn="ctr" defTabSz="584205">
        <a:defRPr sz="8000">
          <a:latin typeface="Helvetica Light"/>
          <a:ea typeface="Helvetica Light"/>
          <a:cs typeface="Helvetica Light"/>
          <a:sym typeface="Helvetica Light"/>
        </a:defRPr>
      </a:lvl7pPr>
      <a:lvl8pPr algn="ctr" defTabSz="584205">
        <a:defRPr sz="8000">
          <a:latin typeface="Helvetica Light"/>
          <a:ea typeface="Helvetica Light"/>
          <a:cs typeface="Helvetica Light"/>
          <a:sym typeface="Helvetica Light"/>
        </a:defRPr>
      </a:lvl8pPr>
      <a:lvl9pPr algn="ctr" defTabSz="584205">
        <a:defRPr sz="8000">
          <a:latin typeface="Helvetica Light"/>
          <a:ea typeface="Helvetica Light"/>
          <a:cs typeface="Helvetica Light"/>
          <a:sym typeface="Helvetica Light"/>
        </a:defRPr>
      </a:lvl9pPr>
    </p:titleStyle>
    <p:bodyStyle>
      <a:lvl1pPr marL="444504" indent="-444504" defTabSz="584205">
        <a:spcBef>
          <a:spcPts val="4200"/>
        </a:spcBef>
        <a:buSzPct val="75000"/>
        <a:buChar char="•"/>
        <a:defRPr sz="3700">
          <a:latin typeface="Helvetica Light"/>
          <a:ea typeface="Helvetica Light"/>
          <a:cs typeface="Helvetica Light"/>
          <a:sym typeface="Helvetica Light"/>
        </a:defRPr>
      </a:lvl1pPr>
      <a:lvl2pPr marL="889007" indent="-444504" defTabSz="584205">
        <a:spcBef>
          <a:spcPts val="4200"/>
        </a:spcBef>
        <a:buSzPct val="75000"/>
        <a:buChar char="•"/>
        <a:defRPr sz="3700">
          <a:latin typeface="Helvetica Light"/>
          <a:ea typeface="Helvetica Light"/>
          <a:cs typeface="Helvetica Light"/>
          <a:sym typeface="Helvetica Light"/>
        </a:defRPr>
      </a:lvl2pPr>
      <a:lvl3pPr marL="1333511" indent="-444504" defTabSz="584205">
        <a:spcBef>
          <a:spcPts val="4200"/>
        </a:spcBef>
        <a:buSzPct val="75000"/>
        <a:buChar char="•"/>
        <a:defRPr sz="3700">
          <a:latin typeface="Helvetica Light"/>
          <a:ea typeface="Helvetica Light"/>
          <a:cs typeface="Helvetica Light"/>
          <a:sym typeface="Helvetica Light"/>
        </a:defRPr>
      </a:lvl3pPr>
      <a:lvl4pPr marL="1778015" indent="-444504" defTabSz="584205">
        <a:spcBef>
          <a:spcPts val="4200"/>
        </a:spcBef>
        <a:buSzPct val="75000"/>
        <a:buChar char="•"/>
        <a:defRPr sz="3700">
          <a:latin typeface="Helvetica Light"/>
          <a:ea typeface="Helvetica Light"/>
          <a:cs typeface="Helvetica Light"/>
          <a:sym typeface="Helvetica Light"/>
        </a:defRPr>
      </a:lvl4pPr>
      <a:lvl5pPr marL="2222519" indent="-444504" defTabSz="584205">
        <a:spcBef>
          <a:spcPts val="4200"/>
        </a:spcBef>
        <a:buSzPct val="75000"/>
        <a:buChar char="•"/>
        <a:defRPr sz="3700">
          <a:latin typeface="Helvetica Light"/>
          <a:ea typeface="Helvetica Light"/>
          <a:cs typeface="Helvetica Light"/>
          <a:sym typeface="Helvetica Light"/>
        </a:defRPr>
      </a:lvl5pPr>
      <a:lvl6pPr marL="2667021" indent="-444504" defTabSz="584205">
        <a:spcBef>
          <a:spcPts val="4200"/>
        </a:spcBef>
        <a:buSzPct val="75000"/>
        <a:buChar char="•"/>
        <a:defRPr sz="3700">
          <a:latin typeface="Helvetica Light"/>
          <a:ea typeface="Helvetica Light"/>
          <a:cs typeface="Helvetica Light"/>
          <a:sym typeface="Helvetica Light"/>
        </a:defRPr>
      </a:lvl6pPr>
      <a:lvl7pPr marL="3111526" indent="-444504" defTabSz="584205">
        <a:spcBef>
          <a:spcPts val="4200"/>
        </a:spcBef>
        <a:buSzPct val="75000"/>
        <a:buChar char="•"/>
        <a:defRPr sz="3700">
          <a:latin typeface="Helvetica Light"/>
          <a:ea typeface="Helvetica Light"/>
          <a:cs typeface="Helvetica Light"/>
          <a:sym typeface="Helvetica Light"/>
        </a:defRPr>
      </a:lvl7pPr>
      <a:lvl8pPr marL="3556030" indent="-444504" defTabSz="584205">
        <a:spcBef>
          <a:spcPts val="4200"/>
        </a:spcBef>
        <a:buSzPct val="75000"/>
        <a:buChar char="•"/>
        <a:defRPr sz="3700">
          <a:latin typeface="Helvetica Light"/>
          <a:ea typeface="Helvetica Light"/>
          <a:cs typeface="Helvetica Light"/>
          <a:sym typeface="Helvetica Light"/>
        </a:defRPr>
      </a:lvl8pPr>
      <a:lvl9pPr marL="4000532" indent="-444504" defTabSz="584205">
        <a:spcBef>
          <a:spcPts val="4200"/>
        </a:spcBef>
        <a:buSzPct val="75000"/>
        <a:buChar char="•"/>
        <a:defRPr sz="3700">
          <a:latin typeface="Helvetica Light"/>
          <a:ea typeface="Helvetica Light"/>
          <a:cs typeface="Helvetica Light"/>
          <a:sym typeface="Helvetica Light"/>
        </a:defRPr>
      </a:lvl9pPr>
    </p:bodyStyle>
    <p:otherStyle>
      <a:lvl1pPr algn="r" defTabSz="584205">
        <a:defRPr sz="1200">
          <a:solidFill>
            <a:schemeClr val="tx1"/>
          </a:solidFill>
          <a:latin typeface="+mn-lt"/>
          <a:ea typeface="+mn-ea"/>
          <a:cs typeface="+mn-cs"/>
          <a:sym typeface="Helvetica"/>
        </a:defRPr>
      </a:lvl1pPr>
      <a:lvl2pPr algn="r" defTabSz="584205">
        <a:defRPr sz="1200">
          <a:solidFill>
            <a:schemeClr val="tx1"/>
          </a:solidFill>
          <a:latin typeface="+mn-lt"/>
          <a:ea typeface="+mn-ea"/>
          <a:cs typeface="+mn-cs"/>
          <a:sym typeface="Helvetica"/>
        </a:defRPr>
      </a:lvl2pPr>
      <a:lvl3pPr algn="r" defTabSz="584205">
        <a:defRPr sz="1200">
          <a:solidFill>
            <a:schemeClr val="tx1"/>
          </a:solidFill>
          <a:latin typeface="+mn-lt"/>
          <a:ea typeface="+mn-ea"/>
          <a:cs typeface="+mn-cs"/>
          <a:sym typeface="Helvetica"/>
        </a:defRPr>
      </a:lvl3pPr>
      <a:lvl4pPr algn="r" defTabSz="584205">
        <a:defRPr sz="1200">
          <a:solidFill>
            <a:schemeClr val="tx1"/>
          </a:solidFill>
          <a:latin typeface="+mn-lt"/>
          <a:ea typeface="+mn-ea"/>
          <a:cs typeface="+mn-cs"/>
          <a:sym typeface="Helvetica"/>
        </a:defRPr>
      </a:lvl4pPr>
      <a:lvl5pPr algn="r" defTabSz="584205">
        <a:defRPr sz="1200">
          <a:solidFill>
            <a:schemeClr val="tx1"/>
          </a:solidFill>
          <a:latin typeface="+mn-lt"/>
          <a:ea typeface="+mn-ea"/>
          <a:cs typeface="+mn-cs"/>
          <a:sym typeface="Helvetica"/>
        </a:defRPr>
      </a:lvl5pPr>
      <a:lvl6pPr algn="r" defTabSz="584205">
        <a:defRPr sz="1200">
          <a:solidFill>
            <a:schemeClr val="tx1"/>
          </a:solidFill>
          <a:latin typeface="+mn-lt"/>
          <a:ea typeface="+mn-ea"/>
          <a:cs typeface="+mn-cs"/>
          <a:sym typeface="Helvetica"/>
        </a:defRPr>
      </a:lvl6pPr>
      <a:lvl7pPr algn="r" defTabSz="584205">
        <a:defRPr sz="1200">
          <a:solidFill>
            <a:schemeClr val="tx1"/>
          </a:solidFill>
          <a:latin typeface="+mn-lt"/>
          <a:ea typeface="+mn-ea"/>
          <a:cs typeface="+mn-cs"/>
          <a:sym typeface="Helvetica"/>
        </a:defRPr>
      </a:lvl7pPr>
      <a:lvl8pPr algn="r" defTabSz="584205">
        <a:defRPr sz="1200">
          <a:solidFill>
            <a:schemeClr val="tx1"/>
          </a:solidFill>
          <a:latin typeface="+mn-lt"/>
          <a:ea typeface="+mn-ea"/>
          <a:cs typeface="+mn-cs"/>
          <a:sym typeface="Helvetica"/>
        </a:defRPr>
      </a:lvl8pPr>
      <a:lvl9pPr algn="r" defTabSz="584205">
        <a:defRPr sz="1200">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https://www.eu-maths-in.eu/EUMATHSIN/" TargetMode="External"/><Relationship Id="rId1" Type="http://schemas.openxmlformats.org/officeDocument/2006/relationships/slideLayout" Target="../slideLayouts/slideLayout16.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p:nvPr/>
        </p:nvSpPr>
        <p:spPr>
          <a:xfrm>
            <a:off x="405119" y="747870"/>
            <a:ext cx="12841163" cy="48853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1" algn="l" defTabSz="914407">
              <a:lnSpc>
                <a:spcPct val="110000"/>
              </a:lnSpc>
              <a:buClr>
                <a:srgbClr val="66AF9E"/>
              </a:buClr>
              <a:buSzPct val="100000"/>
              <a:buFont typeface="Arial"/>
              <a:buChar char="​"/>
              <a:defRPr sz="1800"/>
            </a:pPr>
            <a:endParaRPr lang="en-GB" sz="2400" i="1" dirty="0">
              <a:solidFill>
                <a:srgbClr val="81C191"/>
              </a:solidFill>
              <a:latin typeface="Calibri" panose="020F0502020204030204" pitchFamily="34" charset="0"/>
              <a:ea typeface="Franklin Gothic Book"/>
              <a:cs typeface="Calibri" panose="020F0502020204030204" pitchFamily="34" charset="0"/>
              <a:sym typeface="Franklin Gothic Book"/>
            </a:endParaRPr>
          </a:p>
        </p:txBody>
      </p:sp>
      <p:sp>
        <p:nvSpPr>
          <p:cNvPr id="52" name="Shape 52"/>
          <p:cNvSpPr/>
          <p:nvPr/>
        </p:nvSpPr>
        <p:spPr>
          <a:xfrm>
            <a:off x="393542" y="1920538"/>
            <a:ext cx="3342437" cy="402930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defTabSz="914407">
              <a:spcBef>
                <a:spcPts val="1200"/>
              </a:spcBef>
              <a:buClr>
                <a:srgbClr val="66AF9E"/>
              </a:buClr>
              <a:buSzPct val="100000"/>
              <a:defRPr sz="1800"/>
            </a:pPr>
            <a:r>
              <a:rPr sz="2200" cap="all" spc="286" dirty="0">
                <a:solidFill>
                  <a:srgbClr val="66AF9E"/>
                </a:solidFill>
                <a:latin typeface="Franklin Gothic Book"/>
                <a:ea typeface="Franklin Gothic Book"/>
                <a:cs typeface="Franklin Gothic Book"/>
                <a:sym typeface="Franklin Gothic Book"/>
              </a:rPr>
              <a:t>Problem description</a:t>
            </a:r>
          </a:p>
          <a:p>
            <a:pPr algn="just">
              <a:spcBef>
                <a:spcPts val="2313"/>
              </a:spcBef>
              <a:buClr>
                <a:srgbClr val="81C191"/>
              </a:buClr>
            </a:pPr>
            <a:r>
              <a:rPr lang="en-US" altLang="es-ES" sz="1600" dirty="0">
                <a:solidFill>
                  <a:srgbClr val="897C57"/>
                </a:solidFill>
                <a:latin typeface="Franklin Gothic Book" panose="020B0503020102020204" pitchFamily="34" charset="0"/>
                <a:cs typeface="Calibri" panose="020F0502020204030204" pitchFamily="34" charset="0"/>
              </a:rPr>
              <a:t>In Hungary hundreds of thousands of cows produce milk for us. A common disease of them is mastitis, that influences their productivity and profitability substantially. The usual practice is to decide on a rule of thumb basis whether the ill cow should be kept or sold. E.g. they are kept till the fifth mastitis case occurs. We have investigated this problem from a mathematical modelling point of view.</a:t>
            </a:r>
          </a:p>
        </p:txBody>
      </p:sp>
      <p:sp>
        <p:nvSpPr>
          <p:cNvPr id="53" name="Shape 53"/>
          <p:cNvSpPr/>
          <p:nvPr/>
        </p:nvSpPr>
        <p:spPr>
          <a:xfrm>
            <a:off x="405119" y="6018543"/>
            <a:ext cx="3342436" cy="273408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defTabSz="914407">
              <a:spcBef>
                <a:spcPts val="600"/>
              </a:spcBef>
              <a:buClr>
                <a:srgbClr val="66AF9E"/>
              </a:buClr>
              <a:buSzPct val="100000"/>
              <a:defRPr sz="1800"/>
            </a:pPr>
            <a:r>
              <a:rPr lang="es-ES" sz="2200" cap="all" spc="286" dirty="0" err="1">
                <a:solidFill>
                  <a:srgbClr val="66AF9E"/>
                </a:solidFill>
                <a:latin typeface="Franklin Gothic Book"/>
                <a:sym typeface="Franklin Gothic Book"/>
              </a:rPr>
              <a:t>ChallengeS</a:t>
            </a:r>
            <a:r>
              <a:rPr lang="es-ES" sz="2200" cap="all" spc="286" dirty="0">
                <a:solidFill>
                  <a:srgbClr val="66AF9E"/>
                </a:solidFill>
                <a:latin typeface="Franklin Gothic Book"/>
                <a:sym typeface="Franklin Gothic Book"/>
              </a:rPr>
              <a:t> </a:t>
            </a:r>
          </a:p>
          <a:p>
            <a:pPr algn="l" defTabSz="914407">
              <a:spcBef>
                <a:spcPts val="600"/>
              </a:spcBef>
              <a:buClr>
                <a:srgbClr val="66AF9E"/>
              </a:buClr>
              <a:buSzPct val="100000"/>
              <a:defRPr sz="1800"/>
            </a:pPr>
            <a:r>
              <a:rPr lang="es-ES" sz="2200" cap="all" spc="286" dirty="0">
                <a:solidFill>
                  <a:srgbClr val="66AF9E"/>
                </a:solidFill>
                <a:latin typeface="Franklin Gothic Book"/>
                <a:sym typeface="Franklin Gothic Book"/>
              </a:rPr>
              <a:t>and </a:t>
            </a:r>
            <a:r>
              <a:rPr lang="es-ES" sz="2200" cap="all" spc="286" dirty="0" err="1">
                <a:solidFill>
                  <a:srgbClr val="66AF9E"/>
                </a:solidFill>
                <a:latin typeface="Franklin Gothic Book"/>
                <a:sym typeface="Franklin Gothic Book"/>
              </a:rPr>
              <a:t>goals</a:t>
            </a:r>
            <a:endParaRPr lang="es-ES" sz="2200" cap="all" spc="286" dirty="0">
              <a:solidFill>
                <a:srgbClr val="66AF9E"/>
              </a:solidFill>
              <a:latin typeface="Franklin Gothic Book"/>
              <a:sym typeface="Franklin Gothic Book"/>
            </a:endParaRPr>
          </a:p>
          <a:p>
            <a:pPr algn="l">
              <a:spcBef>
                <a:spcPts val="1200"/>
              </a:spcBef>
            </a:pPr>
            <a:r>
              <a:rPr lang="hu-HU" altLang="es-ES" sz="1600" dirty="0" smtClean="0">
                <a:solidFill>
                  <a:srgbClr val="887B56"/>
                </a:solidFill>
                <a:latin typeface="Franklin Gothic Book" panose="020B0503020102020204" pitchFamily="34" charset="0"/>
                <a:cs typeface="Calibri" panose="020F0502020204030204" pitchFamily="34" charset="0"/>
              </a:rPr>
              <a:t>We </a:t>
            </a:r>
            <a:r>
              <a:rPr lang="en-US" altLang="es-ES" sz="1600" dirty="0" smtClean="0">
                <a:solidFill>
                  <a:srgbClr val="887B56"/>
                </a:solidFill>
                <a:latin typeface="Franklin Gothic Book" panose="020B0503020102020204" pitchFamily="34" charset="0"/>
                <a:cs typeface="Calibri" panose="020F0502020204030204" pitchFamily="34" charset="0"/>
              </a:rPr>
              <a:t>applying </a:t>
            </a:r>
            <a:r>
              <a:rPr lang="en-US" altLang="es-ES" sz="1600" dirty="0">
                <a:solidFill>
                  <a:srgbClr val="887B56"/>
                </a:solidFill>
                <a:latin typeface="Franklin Gothic Book" panose="020B0503020102020204" pitchFamily="34" charset="0"/>
                <a:cs typeface="Calibri" panose="020F0502020204030204" pitchFamily="34" charset="0"/>
              </a:rPr>
              <a:t>local data instead of the countrywide </a:t>
            </a:r>
            <a:r>
              <a:rPr lang="en-US" altLang="es-ES" sz="1600" dirty="0" smtClean="0">
                <a:solidFill>
                  <a:srgbClr val="887B56"/>
                </a:solidFill>
                <a:latin typeface="Franklin Gothic Book" panose="020B0503020102020204" pitchFamily="34" charset="0"/>
                <a:cs typeface="Calibri" panose="020F0502020204030204" pitchFamily="34" charset="0"/>
              </a:rPr>
              <a:t>averages. </a:t>
            </a:r>
            <a:r>
              <a:rPr lang="en-US" altLang="es-ES" sz="1600" dirty="0">
                <a:solidFill>
                  <a:srgbClr val="887B56"/>
                </a:solidFill>
                <a:latin typeface="Franklin Gothic Book" panose="020B0503020102020204" pitchFamily="34" charset="0"/>
                <a:cs typeface="Calibri" panose="020F0502020204030204" pitchFamily="34" charset="0"/>
              </a:rPr>
              <a:t>The </a:t>
            </a:r>
            <a:r>
              <a:rPr lang="en-US" altLang="es-ES" sz="1600" dirty="0" smtClean="0">
                <a:solidFill>
                  <a:srgbClr val="887B56"/>
                </a:solidFill>
                <a:latin typeface="Franklin Gothic Book" panose="020B0503020102020204" pitchFamily="34" charset="0"/>
                <a:cs typeface="Calibri" panose="020F0502020204030204" pitchFamily="34" charset="0"/>
              </a:rPr>
              <a:t>research</a:t>
            </a:r>
            <a:r>
              <a:rPr lang="hu-HU" altLang="es-ES" sz="1600" dirty="0">
                <a:solidFill>
                  <a:srgbClr val="887B56"/>
                </a:solidFill>
                <a:latin typeface="Franklin Gothic Book" panose="020B0503020102020204" pitchFamily="34" charset="0"/>
                <a:cs typeface="Calibri" panose="020F0502020204030204" pitchFamily="34" charset="0"/>
              </a:rPr>
              <a:t> </a:t>
            </a:r>
            <a:r>
              <a:rPr lang="en-US" altLang="es-ES" sz="1600" dirty="0" smtClean="0">
                <a:solidFill>
                  <a:srgbClr val="887B56"/>
                </a:solidFill>
                <a:latin typeface="Franklin Gothic Book" panose="020B0503020102020204" pitchFamily="34" charset="0"/>
                <a:cs typeface="Calibri" panose="020F0502020204030204" pitchFamily="34" charset="0"/>
              </a:rPr>
              <a:t>demonstrate</a:t>
            </a:r>
            <a:r>
              <a:rPr lang="hu-HU" altLang="es-ES" sz="1600" dirty="0" smtClean="0">
                <a:solidFill>
                  <a:srgbClr val="887B56"/>
                </a:solidFill>
                <a:latin typeface="Franklin Gothic Book" panose="020B0503020102020204" pitchFamily="34" charset="0"/>
                <a:cs typeface="Calibri" panose="020F0502020204030204" pitchFamily="34" charset="0"/>
              </a:rPr>
              <a:t>s</a:t>
            </a:r>
            <a:r>
              <a:rPr lang="en-US" altLang="es-ES" sz="1600" dirty="0" smtClean="0">
                <a:solidFill>
                  <a:srgbClr val="887B56"/>
                </a:solidFill>
                <a:latin typeface="Franklin Gothic Book" panose="020B0503020102020204" pitchFamily="34" charset="0"/>
                <a:cs typeface="Calibri" panose="020F0502020204030204" pitchFamily="34" charset="0"/>
              </a:rPr>
              <a:t> </a:t>
            </a:r>
            <a:r>
              <a:rPr lang="en-US" altLang="es-ES" sz="1600" dirty="0">
                <a:solidFill>
                  <a:srgbClr val="887B56"/>
                </a:solidFill>
                <a:latin typeface="Franklin Gothic Book" panose="020B0503020102020204" pitchFamily="34" charset="0"/>
                <a:cs typeface="Calibri" panose="020F0502020204030204" pitchFamily="34" charset="0"/>
              </a:rPr>
              <a:t>the advantages of a recommendation system like program that </a:t>
            </a:r>
            <a:r>
              <a:rPr lang="en-US" altLang="es-ES" sz="1600" dirty="0" smtClean="0">
                <a:solidFill>
                  <a:srgbClr val="887B56"/>
                </a:solidFill>
                <a:latin typeface="Franklin Gothic Book" panose="020B0503020102020204" pitchFamily="34" charset="0"/>
                <a:cs typeface="Calibri" panose="020F0502020204030204" pitchFamily="34" charset="0"/>
              </a:rPr>
              <a:t>uses microsimulation </a:t>
            </a:r>
            <a:r>
              <a:rPr lang="en-US" altLang="es-ES" sz="1600" dirty="0">
                <a:solidFill>
                  <a:srgbClr val="887B56"/>
                </a:solidFill>
                <a:latin typeface="Franklin Gothic Book" panose="020B0503020102020204" pitchFamily="34" charset="0"/>
                <a:cs typeface="Calibri" panose="020F0502020204030204" pitchFamily="34" charset="0"/>
              </a:rPr>
              <a:t>and optimization techniques to obtain a well based decision</a:t>
            </a:r>
            <a:r>
              <a:rPr lang="en-US" altLang="es-ES" sz="1600" dirty="0" smtClean="0">
                <a:solidFill>
                  <a:srgbClr val="887B56"/>
                </a:solidFill>
                <a:latin typeface="Franklin Gothic Book" panose="020B0503020102020204" pitchFamily="34" charset="0"/>
                <a:cs typeface="Calibri" panose="020F0502020204030204" pitchFamily="34" charset="0"/>
              </a:rPr>
              <a:t>.</a:t>
            </a:r>
            <a:endParaRPr lang="en-US" altLang="es-ES" sz="1600" dirty="0">
              <a:solidFill>
                <a:srgbClr val="887B56"/>
              </a:solidFill>
              <a:latin typeface="Franklin Gothic Book" panose="020B0503020102020204" pitchFamily="34" charset="0"/>
              <a:cs typeface="Calibri" panose="020F0502020204030204" pitchFamily="34" charset="0"/>
            </a:endParaRPr>
          </a:p>
        </p:txBody>
      </p:sp>
      <p:sp>
        <p:nvSpPr>
          <p:cNvPr id="55" name="Shape 55"/>
          <p:cNvSpPr/>
          <p:nvPr/>
        </p:nvSpPr>
        <p:spPr>
          <a:xfrm>
            <a:off x="393542" y="1989235"/>
            <a:ext cx="12071535" cy="41036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r">
              <a:defRPr sz="1800"/>
            </a:pPr>
            <a:r>
              <a:rPr sz="2000" dirty="0">
                <a:solidFill>
                  <a:srgbClr val="887B56"/>
                </a:solidFill>
                <a:latin typeface="Franklin Gothic Book" panose="020B0503020102020204" pitchFamily="34" charset="0"/>
                <a:cs typeface="Calibri" panose="020F0502020204030204" pitchFamily="34" charset="0"/>
                <a:sym typeface="Franklin Gothic Book"/>
              </a:rPr>
              <a:t>PRODUCTIVE SECTOR:</a:t>
            </a:r>
            <a:r>
              <a:rPr lang="es-ES" sz="2000" dirty="0">
                <a:solidFill>
                  <a:srgbClr val="887B56"/>
                </a:solidFill>
                <a:latin typeface="Franklin Gothic Book" panose="020B0503020102020204" pitchFamily="34" charset="0"/>
                <a:cs typeface="Calibri" panose="020F0502020204030204" pitchFamily="34" charset="0"/>
                <a:sym typeface="Franklin Gothic Book"/>
              </a:rPr>
              <a:t> </a:t>
            </a:r>
            <a:r>
              <a:rPr lang="hu-HU" sz="2000" dirty="0" smtClean="0">
                <a:solidFill>
                  <a:srgbClr val="887B56"/>
                </a:solidFill>
                <a:latin typeface="Franklin Gothic Book" panose="020B0503020102020204" pitchFamily="34" charset="0"/>
                <a:cs typeface="Calibri" panose="020F0502020204030204" pitchFamily="34" charset="0"/>
                <a:sym typeface="Franklin Gothic Book"/>
              </a:rPr>
              <a:t> </a:t>
            </a:r>
            <a:r>
              <a:rPr lang="en-US" sz="2000" dirty="0" smtClean="0">
                <a:solidFill>
                  <a:srgbClr val="887B56"/>
                </a:solidFill>
                <a:latin typeface="Franklin Gothic Book" panose="020B0503020102020204" pitchFamily="34" charset="0"/>
                <a:cs typeface="Calibri" panose="020F0502020204030204" pitchFamily="34" charset="0"/>
                <a:sym typeface="Franklin Gothic Book"/>
              </a:rPr>
              <a:t>livestock</a:t>
            </a:r>
            <a:endParaRPr lang="it-IT" sz="2000" dirty="0">
              <a:solidFill>
                <a:srgbClr val="897C57"/>
              </a:solidFill>
              <a:latin typeface="Calibri" panose="020F0502020204030204" pitchFamily="34" charset="0"/>
              <a:ea typeface="Franklin Gothic Book"/>
              <a:cs typeface="Calibri" panose="020F0502020204030204" pitchFamily="34" charset="0"/>
              <a:sym typeface="Franklin Gothic Book"/>
            </a:endParaRPr>
          </a:p>
        </p:txBody>
      </p:sp>
      <p:sp>
        <p:nvSpPr>
          <p:cNvPr id="5" name="CasellaDiTesto 4"/>
          <p:cNvSpPr txBox="1"/>
          <p:nvPr/>
        </p:nvSpPr>
        <p:spPr>
          <a:xfrm flipH="1">
            <a:off x="4455931" y="2630941"/>
            <a:ext cx="8008849" cy="178869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ct val="120000"/>
              </a:lnSpc>
              <a:spcBef>
                <a:spcPts val="0"/>
              </a:spcBef>
              <a:buClr>
                <a:srgbClr val="897C57"/>
              </a:buClr>
              <a:defRPr sz="1800">
                <a:solidFill>
                  <a:srgbClr val="000000"/>
                </a:solidFill>
              </a:defRPr>
            </a:pPr>
            <a:r>
              <a:rPr lang="it-IT" sz="2200" dirty="0">
                <a:solidFill>
                  <a:srgbClr val="81C191"/>
                </a:solidFill>
                <a:latin typeface="Franklin Gothic Book" panose="020B0503020102020204" pitchFamily="34" charset="0"/>
                <a:cs typeface="Calibri" panose="020F0502020204030204" pitchFamily="34" charset="0"/>
              </a:rPr>
              <a:t>MATHEMATICAL AND COMPUTATIONAL METHODS</a:t>
            </a:r>
            <a:r>
              <a:rPr lang="it-IT" sz="2200" dirty="0">
                <a:solidFill>
                  <a:srgbClr val="81C191"/>
                </a:solidFill>
                <a:latin typeface="Franklin Gothic Book" panose="020B0503020102020204" pitchFamily="34" charset="0"/>
              </a:rPr>
              <a:t> </a:t>
            </a:r>
          </a:p>
          <a:p>
            <a:pPr algn="just" eaLnBrk="1" hangingPunct="1">
              <a:spcBef>
                <a:spcPts val="2313"/>
              </a:spcBef>
              <a:buClr>
                <a:srgbClr val="81C191"/>
              </a:buClr>
            </a:pPr>
            <a:r>
              <a:rPr lang="en-GB" altLang="es-ES" sz="1600" dirty="0" smtClean="0">
                <a:solidFill>
                  <a:srgbClr val="897C57"/>
                </a:solidFill>
                <a:latin typeface="Franklin Gothic Book" panose="020B0503020102020204" pitchFamily="34" charset="0"/>
                <a:cs typeface="Calibri" panose="020F0502020204030204" pitchFamily="34" charset="0"/>
              </a:rPr>
              <a:t>Having a model for the financial description for a cow, we simulate 100 times the possible outcome to have an approximate stochastic description of the distribution function of the profit. Then we can determine an optimal decision on the expected achievable profit whit microsimulation approach.</a:t>
            </a:r>
            <a:endParaRPr lang="en-GB" altLang="es-ES" sz="1600" dirty="0">
              <a:solidFill>
                <a:srgbClr val="897C57"/>
              </a:solidFill>
              <a:latin typeface="Franklin Gothic Book" panose="020B0503020102020204" pitchFamily="34" charset="0"/>
              <a:cs typeface="Calibri" panose="020F0502020204030204" pitchFamily="34" charset="0"/>
            </a:endParaRPr>
          </a:p>
        </p:txBody>
      </p:sp>
      <p:sp>
        <p:nvSpPr>
          <p:cNvPr id="20" name="Shape 55"/>
          <p:cNvSpPr/>
          <p:nvPr/>
        </p:nvSpPr>
        <p:spPr>
          <a:xfrm>
            <a:off x="115743" y="1453763"/>
            <a:ext cx="12349037" cy="74065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0" algn="r">
              <a:defRPr sz="1800"/>
            </a:pPr>
            <a:r>
              <a:rPr lang="it-IT" sz="2000" dirty="0">
                <a:solidFill>
                  <a:srgbClr val="887B56"/>
                </a:solidFill>
                <a:latin typeface="Franklin Gothic Book" panose="020B0503020102020204" pitchFamily="34" charset="0"/>
                <a:ea typeface="Franklin Gothic Book"/>
                <a:cs typeface="Calibri" panose="020F0502020204030204" pitchFamily="34" charset="0"/>
                <a:sym typeface="Franklin Gothic Book"/>
              </a:rPr>
              <a:t>H2020 SOCIETAL CHALLENGES: sustainable </a:t>
            </a:r>
            <a:r>
              <a:rPr lang="it-IT" sz="2000" dirty="0" smtClean="0">
                <a:solidFill>
                  <a:srgbClr val="887B56"/>
                </a:solidFill>
                <a:latin typeface="Franklin Gothic Book" panose="020B0503020102020204" pitchFamily="34" charset="0"/>
                <a:ea typeface="Franklin Gothic Book"/>
                <a:cs typeface="Calibri" panose="020F0502020204030204" pitchFamily="34" charset="0"/>
                <a:sym typeface="Franklin Gothic Book"/>
              </a:rPr>
              <a:t>agriculture</a:t>
            </a:r>
            <a:r>
              <a:rPr lang="hu-HU" sz="2000" dirty="0" smtClean="0">
                <a:solidFill>
                  <a:srgbClr val="887B56"/>
                </a:solidFill>
                <a:latin typeface="Franklin Gothic Book" panose="020B0503020102020204" pitchFamily="34" charset="0"/>
                <a:ea typeface="Franklin Gothic Book"/>
                <a:cs typeface="Calibri" panose="020F0502020204030204" pitchFamily="34" charset="0"/>
                <a:sym typeface="Franklin Gothic Book"/>
              </a:rPr>
              <a:t> </a:t>
            </a:r>
            <a:r>
              <a:rPr lang="hu-HU" sz="2000" dirty="0" err="1" smtClean="0">
                <a:solidFill>
                  <a:srgbClr val="887B56"/>
                </a:solidFill>
                <a:latin typeface="Franklin Gothic Book" panose="020B0503020102020204" pitchFamily="34" charset="0"/>
                <a:ea typeface="Franklin Gothic Book"/>
                <a:cs typeface="Calibri" panose="020F0502020204030204" pitchFamily="34" charset="0"/>
                <a:sym typeface="Franklin Gothic Book"/>
              </a:rPr>
              <a:t>systems</a:t>
            </a:r>
            <a:endParaRPr lang="en-US" sz="2000" dirty="0">
              <a:solidFill>
                <a:srgbClr val="887B56"/>
              </a:solidFill>
              <a:latin typeface="Franklin Gothic Book" panose="020B0503020102020204" pitchFamily="34" charset="0"/>
              <a:ea typeface="Franklin Gothic Book"/>
              <a:cs typeface="Calibri" panose="020F0502020204030204" pitchFamily="34" charset="0"/>
              <a:sym typeface="Franklin Gothic Book"/>
            </a:endParaRPr>
          </a:p>
          <a:p>
            <a:pPr lvl="0" algn="r">
              <a:defRPr sz="1800"/>
            </a:pPr>
            <a:endParaRPr lang="es-ES" sz="2000" cap="all" dirty="0">
              <a:solidFill>
                <a:srgbClr val="897C57"/>
              </a:solidFill>
              <a:latin typeface="Calibri" panose="020F0502020204030204" pitchFamily="34" charset="0"/>
              <a:ea typeface="Franklin Gothic Book"/>
              <a:cs typeface="Calibri" panose="020F0502020204030204" pitchFamily="34" charset="0"/>
              <a:sym typeface="Franklin Gothic Book"/>
            </a:endParaRPr>
          </a:p>
        </p:txBody>
      </p:sp>
      <p:sp>
        <p:nvSpPr>
          <p:cNvPr id="4" name="3 Rectángulo"/>
          <p:cNvSpPr/>
          <p:nvPr/>
        </p:nvSpPr>
        <p:spPr>
          <a:xfrm>
            <a:off x="4647155" y="5157965"/>
            <a:ext cx="6951945" cy="3426579"/>
          </a:xfrm>
          <a:prstGeom prst="rect">
            <a:avLst/>
          </a:prstGeom>
          <a:solidFill>
            <a:srgbClr val="FFFFFF"/>
          </a:solidFill>
          <a:ln w="25400" cap="flat">
            <a:solidFill>
              <a:srgbClr val="0365C0"/>
            </a:solid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endParaRPr lang="hu-HU" sz="3600" dirty="0" smtClean="0">
              <a:solidFill>
                <a:srgbClr val="000000"/>
              </a:solidFill>
            </a:endParaRPr>
          </a:p>
          <a:p>
            <a:pPr marL="0" marR="0" indent="0" defTabSz="584200" rtl="0" fontAlgn="auto" latinLnBrk="1" hangingPunct="0">
              <a:lnSpc>
                <a:spcPct val="100000"/>
              </a:lnSpc>
              <a:spcBef>
                <a:spcPts val="0"/>
              </a:spcBef>
              <a:spcAft>
                <a:spcPts val="0"/>
              </a:spcAft>
              <a:buClrTx/>
              <a:buSzTx/>
              <a:buFontTx/>
              <a:buNone/>
              <a:tabLst/>
            </a:pPr>
            <a:endParaRPr lang="hu-HU" sz="3600" dirty="0">
              <a:solidFill>
                <a:srgbClr val="000000"/>
              </a:solidFill>
            </a:endParaRPr>
          </a:p>
          <a:p>
            <a:pPr marL="0" marR="0" indent="0" defTabSz="584200" rtl="0" fontAlgn="auto" latinLnBrk="1" hangingPunct="0">
              <a:lnSpc>
                <a:spcPct val="100000"/>
              </a:lnSpc>
              <a:spcBef>
                <a:spcPts val="0"/>
              </a:spcBef>
              <a:spcAft>
                <a:spcPts val="0"/>
              </a:spcAft>
              <a:buClrTx/>
              <a:buSzTx/>
              <a:buFontTx/>
              <a:buNone/>
              <a:tabLst/>
            </a:pPr>
            <a:endParaRPr lang="hu-HU" sz="3600" dirty="0" smtClean="0">
              <a:solidFill>
                <a:srgbClr val="000000"/>
              </a:solidFill>
            </a:endParaRPr>
          </a:p>
          <a:p>
            <a:pPr marL="0" marR="0" indent="0" defTabSz="584200" rtl="0" fontAlgn="auto" latinLnBrk="1" hangingPunct="0">
              <a:lnSpc>
                <a:spcPct val="100000"/>
              </a:lnSpc>
              <a:spcBef>
                <a:spcPts val="0"/>
              </a:spcBef>
              <a:spcAft>
                <a:spcPts val="0"/>
              </a:spcAft>
              <a:buClrTx/>
              <a:buSzTx/>
              <a:buFontTx/>
              <a:buNone/>
              <a:tabLst/>
            </a:pPr>
            <a:endParaRPr lang="hu-HU" sz="3600" dirty="0">
              <a:solidFill>
                <a:srgbClr val="000000"/>
              </a:solidFill>
            </a:endParaRPr>
          </a:p>
          <a:p>
            <a:pPr marL="0" marR="0" indent="0" defTabSz="584200" rtl="0" fontAlgn="auto" latinLnBrk="1" hangingPunct="0">
              <a:lnSpc>
                <a:spcPct val="100000"/>
              </a:lnSpc>
              <a:spcBef>
                <a:spcPts val="0"/>
              </a:spcBef>
              <a:spcAft>
                <a:spcPts val="0"/>
              </a:spcAft>
              <a:buClrTx/>
              <a:buSzTx/>
              <a:buFontTx/>
              <a:buNone/>
              <a:tabLst/>
            </a:pPr>
            <a:endParaRPr lang="hu-HU" sz="3600" dirty="0" smtClean="0">
              <a:solidFill>
                <a:srgbClr val="000000"/>
              </a:solidFill>
            </a:endParaRPr>
          </a:p>
          <a:p>
            <a:pPr marL="0" marR="0" indent="0" defTabSz="584200" rtl="0" fontAlgn="auto" latinLnBrk="1" hangingPunct="0">
              <a:lnSpc>
                <a:spcPct val="100000"/>
              </a:lnSpc>
              <a:spcBef>
                <a:spcPts val="0"/>
              </a:spcBef>
              <a:spcAft>
                <a:spcPts val="0"/>
              </a:spcAft>
              <a:buClrTx/>
              <a:buSzTx/>
              <a:buFontTx/>
              <a:buNone/>
              <a:tabLst/>
            </a:pPr>
            <a:endParaRPr lang="hu-HU" sz="3600" dirty="0">
              <a:solidFill>
                <a:srgbClr val="000000"/>
              </a:solidFill>
            </a:endParaRPr>
          </a:p>
        </p:txBody>
      </p:sp>
      <p:sp>
        <p:nvSpPr>
          <p:cNvPr id="7" name="6 CuadroTexto"/>
          <p:cNvSpPr txBox="1"/>
          <p:nvPr/>
        </p:nvSpPr>
        <p:spPr>
          <a:xfrm>
            <a:off x="6902203" y="8192022"/>
            <a:ext cx="1836552" cy="130292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584200" rtl="0" latinLnBrk="1" hangingPunct="0"/>
            <a:endParaRPr lang="en-US" altLang="es-ES" sz="1400" dirty="0">
              <a:solidFill>
                <a:srgbClr val="897C57"/>
              </a:solidFill>
            </a:endParaRPr>
          </a:p>
          <a:p>
            <a:pPr defTabSz="584200" rtl="0" latinLnBrk="1" hangingPunct="0"/>
            <a:endParaRPr lang="en-US" altLang="es-ES" sz="1400" dirty="0">
              <a:solidFill>
                <a:srgbClr val="897C57"/>
              </a:solidFill>
            </a:endParaRPr>
          </a:p>
          <a:p>
            <a:pPr defTabSz="584200" rtl="0" latinLnBrk="1" hangingPunct="0"/>
            <a:r>
              <a:rPr lang="hu-HU" altLang="es-ES" sz="1400" dirty="0" smtClean="0">
                <a:solidFill>
                  <a:srgbClr val="897C57"/>
                </a:solidFill>
                <a:latin typeface="Calibri" panose="020F0502020204030204" pitchFamily="34" charset="0"/>
                <a:cs typeface="Calibri" panose="020F0502020204030204" pitchFamily="34" charset="0"/>
              </a:rPr>
              <a:t>Profit </a:t>
            </a:r>
            <a:r>
              <a:rPr lang="hu-HU" altLang="es-ES" sz="1400" dirty="0" err="1" smtClean="0">
                <a:solidFill>
                  <a:srgbClr val="897C57"/>
                </a:solidFill>
                <a:latin typeface="Calibri" panose="020F0502020204030204" pitchFamily="34" charset="0"/>
                <a:cs typeface="Calibri" panose="020F0502020204030204" pitchFamily="34" charset="0"/>
              </a:rPr>
              <a:t>values</a:t>
            </a:r>
            <a:r>
              <a:rPr lang="hu-HU" altLang="es-ES" sz="1400" dirty="0" smtClean="0">
                <a:solidFill>
                  <a:srgbClr val="897C57"/>
                </a:solidFill>
                <a:latin typeface="Calibri" panose="020F0502020204030204" pitchFamily="34" charset="0"/>
                <a:cs typeface="Calibri" panose="020F0502020204030204" pitchFamily="34" charset="0"/>
              </a:rPr>
              <a:t> of a </a:t>
            </a:r>
            <a:r>
              <a:rPr lang="hu-HU" altLang="es-ES" sz="1400" dirty="0" err="1" smtClean="0">
                <a:solidFill>
                  <a:srgbClr val="897C57"/>
                </a:solidFill>
                <a:latin typeface="Calibri" panose="020F0502020204030204" pitchFamily="34" charset="0"/>
                <a:cs typeface="Calibri" panose="020F0502020204030204" pitchFamily="34" charset="0"/>
              </a:rPr>
              <a:t>cow</a:t>
            </a:r>
            <a:endParaRPr lang="en-US" altLang="es-ES" sz="1400" dirty="0">
              <a:solidFill>
                <a:srgbClr val="897C57"/>
              </a:solidFill>
              <a:latin typeface="Calibri" panose="020F0502020204030204" pitchFamily="34" charset="0"/>
              <a:cs typeface="Calibri" panose="020F0502020204030204" pitchFamily="34" charset="0"/>
            </a:endParaRPr>
          </a:p>
          <a:p>
            <a:pPr marL="0" marR="0" indent="0" algn="ctr"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dirty="0">
              <a:ln>
                <a:noFill/>
              </a:ln>
              <a:solidFill>
                <a:srgbClr val="000000"/>
              </a:solidFill>
              <a:effectLst/>
              <a:uFillTx/>
              <a:latin typeface="+mj-lt"/>
              <a:ea typeface="+mj-ea"/>
              <a:cs typeface="+mj-cs"/>
              <a:sym typeface="Helvetica"/>
            </a:endParaRPr>
          </a:p>
        </p:txBody>
      </p:sp>
      <p:sp>
        <p:nvSpPr>
          <p:cNvPr id="17" name="28 CuadroTexto">
            <a:extLst>
              <a:ext uri="{FF2B5EF4-FFF2-40B4-BE49-F238E27FC236}">
                <a16:creationId xmlns:a16="http://schemas.microsoft.com/office/drawing/2014/main" id="{5C0107E2-CC78-47E0-B0D4-E8E4C54C3CF6}"/>
              </a:ext>
            </a:extLst>
          </p:cNvPr>
          <p:cNvSpPr txBox="1">
            <a:spLocks noChangeArrowheads="1"/>
          </p:cNvSpPr>
          <p:nvPr/>
        </p:nvSpPr>
        <p:spPr bwMode="auto">
          <a:xfrm>
            <a:off x="393542" y="138977"/>
            <a:ext cx="127485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r>
              <a:rPr lang="en-US" altLang="es-ES" sz="4400" dirty="0">
                <a:solidFill>
                  <a:srgbClr val="887B56"/>
                </a:solidFill>
                <a:cs typeface="Calibri" panose="020F0502020204030204" pitchFamily="34" charset="0"/>
              </a:rPr>
              <a:t>Stochastic optimization of the simulated life-cycle of ill cows to provide an advice for farmers when to sell</a:t>
            </a:r>
            <a:endParaRPr lang="es-ES" altLang="es-ES" sz="4400" dirty="0">
              <a:solidFill>
                <a:srgbClr val="887B56"/>
              </a:solidFill>
              <a:cs typeface="Calibri" panose="020F050202020403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8722" y="5364878"/>
            <a:ext cx="6940378" cy="3102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7E7F39C-D804-4CF4-9F39-08DC374D185A}"/>
              </a:ext>
            </a:extLst>
          </p:cNvPr>
          <p:cNvSpPr/>
          <p:nvPr/>
        </p:nvSpPr>
        <p:spPr>
          <a:xfrm>
            <a:off x="8942370" y="1843953"/>
            <a:ext cx="3251676" cy="5237942"/>
          </a:xfrm>
          <a:prstGeom prst="rect">
            <a:avLst/>
          </a:prstGeom>
          <a:pattFill prst="pct25">
            <a:fgClr>
              <a:srgbClr val="81C191"/>
            </a:fgClr>
            <a:bgClr>
              <a:schemeClr val="bg1"/>
            </a:bgClr>
          </a:pattFill>
          <a:ln w="25400" cap="flat">
            <a:no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a:ln>
                <a:noFill/>
              </a:ln>
              <a:solidFill>
                <a:srgbClr val="000000"/>
              </a:solidFill>
              <a:effectLst/>
              <a:uFillTx/>
              <a:latin typeface="+mj-lt"/>
              <a:ea typeface="+mj-ea"/>
              <a:cs typeface="+mj-cs"/>
              <a:sym typeface="Helvetica"/>
            </a:endParaRPr>
          </a:p>
        </p:txBody>
      </p:sp>
      <p:sp>
        <p:nvSpPr>
          <p:cNvPr id="59" name="Shape 59"/>
          <p:cNvSpPr/>
          <p:nvPr/>
        </p:nvSpPr>
        <p:spPr>
          <a:xfrm>
            <a:off x="8954801" y="3583804"/>
            <a:ext cx="3250816" cy="213391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25120" tIns="325120" rIns="325120" bIns="325120" numCol="1" anchor="ctr">
            <a:spAutoFit/>
          </a:bodyPr>
          <a:lstStyle/>
          <a:p>
            <a:pPr algn="r" defTabSz="914407">
              <a:defRPr sz="1800"/>
            </a:pPr>
            <a:r>
              <a:rPr lang="en-US" sz="2400" dirty="0">
                <a:solidFill>
                  <a:srgbClr val="887B56"/>
                </a:solidFill>
                <a:latin typeface="Franklin Gothic Demi Cond"/>
                <a:ea typeface="Franklin Gothic Demi Cond"/>
                <a:cs typeface="Franklin Gothic Demi Cond"/>
                <a:sym typeface="Franklin Gothic Demi Cond"/>
              </a:rPr>
              <a:t>By using our simulations, </a:t>
            </a:r>
            <a:r>
              <a:rPr lang="hu-HU" sz="2400" dirty="0" smtClean="0">
                <a:solidFill>
                  <a:srgbClr val="887B56"/>
                </a:solidFill>
                <a:latin typeface="Franklin Gothic Demi Cond"/>
                <a:ea typeface="Franklin Gothic Demi Cond"/>
                <a:cs typeface="Franklin Gothic Demi Cond"/>
                <a:sym typeface="Franklin Gothic Demi Cond"/>
              </a:rPr>
              <a:t/>
            </a:r>
            <a:br>
              <a:rPr lang="hu-HU" sz="2400" dirty="0" smtClean="0">
                <a:solidFill>
                  <a:srgbClr val="887B56"/>
                </a:solidFill>
                <a:latin typeface="Franklin Gothic Demi Cond"/>
                <a:ea typeface="Franklin Gothic Demi Cond"/>
                <a:cs typeface="Franklin Gothic Demi Cond"/>
                <a:sym typeface="Franklin Gothic Demi Cond"/>
              </a:rPr>
            </a:br>
            <a:r>
              <a:rPr lang="en-US" sz="2400" dirty="0" smtClean="0">
                <a:solidFill>
                  <a:srgbClr val="887B56"/>
                </a:solidFill>
                <a:latin typeface="Franklin Gothic Demi Cond"/>
                <a:ea typeface="Franklin Gothic Demi Cond"/>
                <a:cs typeface="Franklin Gothic Demi Cond"/>
                <a:sym typeface="Franklin Gothic Demi Cond"/>
              </a:rPr>
              <a:t>we </a:t>
            </a:r>
            <a:r>
              <a:rPr lang="en-US" sz="2400" dirty="0">
                <a:solidFill>
                  <a:srgbClr val="887B56"/>
                </a:solidFill>
                <a:latin typeface="Franklin Gothic Demi Cond"/>
                <a:ea typeface="Franklin Gothic Demi Cond"/>
                <a:cs typeface="Franklin Gothic Demi Cond"/>
                <a:sym typeface="Franklin Gothic Demi Cond"/>
              </a:rPr>
              <a:t>can predict the </a:t>
            </a:r>
            <a:r>
              <a:rPr lang="en-US" sz="2400" dirty="0" smtClean="0">
                <a:solidFill>
                  <a:srgbClr val="887B56"/>
                </a:solidFill>
                <a:latin typeface="Franklin Gothic Demi Cond"/>
                <a:ea typeface="Franklin Gothic Demi Cond"/>
                <a:cs typeface="Franklin Gothic Demi Cond"/>
                <a:sym typeface="Franklin Gothic Demi Cond"/>
              </a:rPr>
              <a:t>future </a:t>
            </a:r>
            <a:r>
              <a:rPr lang="en-US" sz="2400" dirty="0">
                <a:solidFill>
                  <a:srgbClr val="887B56"/>
                </a:solidFill>
                <a:latin typeface="Franklin Gothic Demi Cond"/>
                <a:ea typeface="Franklin Gothic Demi Cond"/>
                <a:cs typeface="Franklin Gothic Demi Cond"/>
                <a:sym typeface="Franklin Gothic Demi Cond"/>
              </a:rPr>
              <a:t>of </a:t>
            </a:r>
            <a:r>
              <a:rPr lang="en-US" sz="2400" dirty="0" smtClean="0">
                <a:solidFill>
                  <a:srgbClr val="887B56"/>
                </a:solidFill>
                <a:latin typeface="Franklin Gothic Demi Cond"/>
                <a:ea typeface="Franklin Gothic Demi Cond"/>
                <a:cs typeface="Franklin Gothic Demi Cond"/>
                <a:sym typeface="Franklin Gothic Demi Cond"/>
              </a:rPr>
              <a:t>a</a:t>
            </a:r>
            <a:r>
              <a:rPr lang="hu-HU" sz="2400" dirty="0" smtClean="0">
                <a:solidFill>
                  <a:srgbClr val="887B56"/>
                </a:solidFill>
                <a:latin typeface="Franklin Gothic Demi Cond"/>
                <a:ea typeface="Franklin Gothic Demi Cond"/>
                <a:cs typeface="Franklin Gothic Demi Cond"/>
                <a:sym typeface="Franklin Gothic Demi Cond"/>
              </a:rPr>
              <a:t> </a:t>
            </a:r>
            <a:r>
              <a:rPr lang="en-US" sz="2400" dirty="0" smtClean="0">
                <a:solidFill>
                  <a:srgbClr val="887B56"/>
                </a:solidFill>
                <a:latin typeface="Franklin Gothic Demi Cond"/>
                <a:ea typeface="Franklin Gothic Demi Cond"/>
                <a:cs typeface="Franklin Gothic Demi Cond"/>
                <a:sym typeface="Franklin Gothic Demi Cond"/>
              </a:rPr>
              <a:t>cow</a:t>
            </a:r>
            <a:endParaRPr sz="2800" dirty="0">
              <a:solidFill>
                <a:srgbClr val="887B56"/>
              </a:solidFill>
              <a:latin typeface="Franklin Gothic Demi Cond"/>
              <a:ea typeface="Franklin Gothic Demi Cond"/>
              <a:cs typeface="Franklin Gothic Demi Cond"/>
              <a:sym typeface="Franklin Gothic Demi Cond"/>
            </a:endParaRPr>
          </a:p>
        </p:txBody>
      </p:sp>
      <p:sp>
        <p:nvSpPr>
          <p:cNvPr id="61" name="Shape 61"/>
          <p:cNvSpPr/>
          <p:nvPr/>
        </p:nvSpPr>
        <p:spPr>
          <a:xfrm>
            <a:off x="1063699" y="2719703"/>
            <a:ext cx="7329546" cy="450853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algn="just" defTabSz="777246">
              <a:lnSpc>
                <a:spcPct val="135000"/>
              </a:lnSpc>
              <a:spcBef>
                <a:spcPts val="1001"/>
              </a:spcBef>
              <a:buClr>
                <a:srgbClr val="66AF9E"/>
              </a:buClr>
              <a:buSzPct val="100000"/>
              <a:buFont typeface="Arial"/>
              <a:buChar char="​"/>
              <a:defRPr sz="1800"/>
            </a:pPr>
            <a:r>
              <a:rPr lang="en-US" dirty="0">
                <a:solidFill>
                  <a:srgbClr val="81C191"/>
                </a:solidFill>
                <a:latin typeface="Franklin Gothic Book"/>
                <a:ea typeface="Franklin Gothic Book"/>
                <a:cs typeface="Franklin Gothic Book"/>
                <a:sym typeface="Franklin Gothic Book"/>
              </a:rPr>
              <a:t>We have added a labeling technique to our simulation model. It allows us handling several events happening at the same time. For example while the cow is pregnant it can get ill, and it will have mastitis meanwhile it is giving </a:t>
            </a:r>
            <a:r>
              <a:rPr lang="en-US" dirty="0" smtClean="0">
                <a:solidFill>
                  <a:srgbClr val="81C191"/>
                </a:solidFill>
                <a:latin typeface="Franklin Gothic Book"/>
                <a:ea typeface="Franklin Gothic Book"/>
                <a:cs typeface="Franklin Gothic Book"/>
                <a:sym typeface="Franklin Gothic Book"/>
              </a:rPr>
              <a:t>milk.</a:t>
            </a:r>
            <a:r>
              <a:rPr lang="hu-HU" dirty="0" smtClean="0">
                <a:solidFill>
                  <a:srgbClr val="81C191"/>
                </a:solidFill>
                <a:latin typeface="Franklin Gothic Book"/>
                <a:ea typeface="Franklin Gothic Book"/>
                <a:cs typeface="Franklin Gothic Book"/>
                <a:sym typeface="Franklin Gothic Book"/>
              </a:rPr>
              <a:t> </a:t>
            </a:r>
            <a:r>
              <a:rPr lang="en-US" dirty="0" smtClean="0">
                <a:solidFill>
                  <a:srgbClr val="81C191"/>
                </a:solidFill>
                <a:latin typeface="Franklin Gothic Book"/>
                <a:ea typeface="Franklin Gothic Book"/>
                <a:cs typeface="Franklin Gothic Book"/>
                <a:sym typeface="Franklin Gothic Book"/>
              </a:rPr>
              <a:t>Using </a:t>
            </a:r>
            <a:r>
              <a:rPr lang="en-US" dirty="0">
                <a:solidFill>
                  <a:srgbClr val="81C191"/>
                </a:solidFill>
                <a:latin typeface="Franklin Gothic Book"/>
                <a:ea typeface="Franklin Gothic Book"/>
                <a:cs typeface="Franklin Gothic Book"/>
                <a:sym typeface="Franklin Gothic Book"/>
              </a:rPr>
              <a:t>this method by summarizing the daily income and </a:t>
            </a:r>
            <a:r>
              <a:rPr lang="en-US" dirty="0" err="1">
                <a:solidFill>
                  <a:srgbClr val="81C191"/>
                </a:solidFill>
                <a:latin typeface="Franklin Gothic Book"/>
                <a:ea typeface="Franklin Gothic Book"/>
                <a:cs typeface="Franklin Gothic Book"/>
                <a:sym typeface="Franklin Gothic Book"/>
              </a:rPr>
              <a:t>outcoming</a:t>
            </a:r>
            <a:r>
              <a:rPr lang="en-US" dirty="0">
                <a:solidFill>
                  <a:srgbClr val="81C191"/>
                </a:solidFill>
                <a:latin typeface="Franklin Gothic Book"/>
                <a:ea typeface="Franklin Gothic Book"/>
                <a:cs typeface="Franklin Gothic Book"/>
                <a:sym typeface="Franklin Gothic Book"/>
              </a:rPr>
              <a:t> we can get the profit values </a:t>
            </a:r>
            <a:r>
              <a:rPr lang="en-US" dirty="0" smtClean="0">
                <a:solidFill>
                  <a:srgbClr val="81C191"/>
                </a:solidFill>
                <a:latin typeface="Franklin Gothic Book"/>
                <a:ea typeface="Franklin Gothic Book"/>
                <a:cs typeface="Franklin Gothic Book"/>
                <a:sym typeface="Franklin Gothic Book"/>
              </a:rPr>
              <a:t>day-by-day.</a:t>
            </a:r>
            <a:r>
              <a:rPr lang="hu-HU" dirty="0" smtClean="0">
                <a:solidFill>
                  <a:srgbClr val="81C191"/>
                </a:solidFill>
                <a:latin typeface="Franklin Gothic Book"/>
                <a:ea typeface="Franklin Gothic Book"/>
                <a:cs typeface="Franklin Gothic Book"/>
                <a:sym typeface="Franklin Gothic Book"/>
              </a:rPr>
              <a:t> </a:t>
            </a:r>
            <a:r>
              <a:rPr lang="en-US" dirty="0" smtClean="0">
                <a:solidFill>
                  <a:srgbClr val="81C191"/>
                </a:solidFill>
                <a:latin typeface="Franklin Gothic Book"/>
                <a:ea typeface="Franklin Gothic Book"/>
                <a:cs typeface="Franklin Gothic Book"/>
                <a:sym typeface="Franklin Gothic Book"/>
              </a:rPr>
              <a:t>Also </a:t>
            </a:r>
            <a:r>
              <a:rPr lang="en-US" dirty="0">
                <a:solidFill>
                  <a:srgbClr val="81C191"/>
                </a:solidFill>
                <a:latin typeface="Franklin Gothic Book"/>
                <a:ea typeface="Franklin Gothic Book"/>
                <a:cs typeface="Franklin Gothic Book"/>
                <a:sym typeface="Franklin Gothic Book"/>
              </a:rPr>
              <a:t>implementing and using new labels is quick and easy, so the model is easily extendable. And last but not least mostly similar but different events can exist at the same time, we only have to chose which one we would like to use in our model.</a:t>
            </a:r>
          </a:p>
        </p:txBody>
      </p:sp>
      <p:sp>
        <p:nvSpPr>
          <p:cNvPr id="65" name="Shape 65"/>
          <p:cNvSpPr/>
          <p:nvPr/>
        </p:nvSpPr>
        <p:spPr>
          <a:xfrm>
            <a:off x="1064561" y="8085926"/>
            <a:ext cx="10671708" cy="1"/>
          </a:xfrm>
          <a:prstGeom prst="line">
            <a:avLst/>
          </a:prstGeom>
          <a:ln w="12700">
            <a:solidFill>
              <a:srgbClr val="A6A6A6"/>
            </a:solidFill>
            <a:miter lim="400000"/>
          </a:ln>
        </p:spPr>
        <p:txBody>
          <a:bodyPr lIns="0" tIns="0" rIns="0" bIns="0"/>
          <a:lstStyle/>
          <a:p>
            <a:pPr algn="l" defTabSz="457204">
              <a:defRPr sz="1200"/>
            </a:pPr>
            <a:endParaRPr/>
          </a:p>
        </p:txBody>
      </p:sp>
      <p:sp>
        <p:nvSpPr>
          <p:cNvPr id="66" name="Shape 66"/>
          <p:cNvSpPr/>
          <p:nvPr/>
        </p:nvSpPr>
        <p:spPr>
          <a:xfrm>
            <a:off x="6620718" y="8085925"/>
            <a:ext cx="4" cy="1500108"/>
          </a:xfrm>
          <a:prstGeom prst="line">
            <a:avLst/>
          </a:prstGeom>
          <a:ln w="12700">
            <a:solidFill>
              <a:srgbClr val="A6A6A6"/>
            </a:solidFill>
            <a:miter lim="400000"/>
          </a:ln>
        </p:spPr>
        <p:txBody>
          <a:bodyPr lIns="0" tIns="0" rIns="0" bIns="0"/>
          <a:lstStyle/>
          <a:p>
            <a:pPr algn="l" defTabSz="457204">
              <a:defRPr sz="1200"/>
            </a:pPr>
            <a:endParaRPr/>
          </a:p>
        </p:txBody>
      </p:sp>
      <p:sp>
        <p:nvSpPr>
          <p:cNvPr id="67" name="Shape 67"/>
          <p:cNvSpPr/>
          <p:nvPr/>
        </p:nvSpPr>
        <p:spPr>
          <a:xfrm>
            <a:off x="1057600" y="9586032"/>
            <a:ext cx="10671708" cy="1"/>
          </a:xfrm>
          <a:prstGeom prst="line">
            <a:avLst/>
          </a:prstGeom>
          <a:ln w="12700">
            <a:solidFill>
              <a:srgbClr val="A6A6A6"/>
            </a:solidFill>
            <a:miter lim="400000"/>
          </a:ln>
        </p:spPr>
        <p:txBody>
          <a:bodyPr lIns="0" tIns="0" rIns="0" bIns="0"/>
          <a:lstStyle/>
          <a:p>
            <a:pPr algn="l" defTabSz="457204">
              <a:defRPr sz="1200"/>
            </a:pPr>
            <a:endParaRPr/>
          </a:p>
        </p:txBody>
      </p:sp>
      <p:sp>
        <p:nvSpPr>
          <p:cNvPr id="69" name="Shape 69"/>
          <p:cNvSpPr/>
          <p:nvPr/>
        </p:nvSpPr>
        <p:spPr>
          <a:xfrm>
            <a:off x="6745350" y="8971142"/>
            <a:ext cx="4990919"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600">
                <a:solidFill>
                  <a:srgbClr val="897C57"/>
                </a:solidFill>
                <a:latin typeface="Franklin Gothic Book"/>
                <a:ea typeface="Franklin Gothic Book"/>
                <a:cs typeface="Franklin Gothic Book"/>
                <a:sym typeface="Franklin Gothic Book"/>
              </a:defRPr>
            </a:lvl1pPr>
          </a:lstStyle>
          <a:p>
            <a:pPr algn="ctr" rtl="0" latinLnBrk="1" hangingPunct="0"/>
            <a:r>
              <a:rPr lang="hu-HU" sz="1800" dirty="0" err="1" smtClean="0">
                <a:solidFill>
                  <a:srgbClr val="887B56"/>
                </a:solidFill>
              </a:rPr>
              <a:t>P</a:t>
            </a:r>
            <a:r>
              <a:rPr lang="en-US" sz="1800" dirty="0" err="1" smtClean="0">
                <a:solidFill>
                  <a:srgbClr val="887B56"/>
                </a:solidFill>
              </a:rPr>
              <a:t>uskin</a:t>
            </a:r>
            <a:r>
              <a:rPr lang="en-US" sz="1800" dirty="0" smtClean="0">
                <a:solidFill>
                  <a:srgbClr val="887B56"/>
                </a:solidFill>
              </a:rPr>
              <a:t> </a:t>
            </a:r>
            <a:r>
              <a:rPr lang="en-US" sz="1800" dirty="0" err="1">
                <a:solidFill>
                  <a:srgbClr val="887B56"/>
                </a:solidFill>
              </a:rPr>
              <a:t>tej</a:t>
            </a:r>
            <a:r>
              <a:rPr lang="en-US" sz="1800" dirty="0">
                <a:solidFill>
                  <a:srgbClr val="887B56"/>
                </a:solidFill>
              </a:rPr>
              <a:t> </a:t>
            </a:r>
            <a:r>
              <a:rPr lang="hu-HU" sz="1800" dirty="0" smtClean="0">
                <a:solidFill>
                  <a:srgbClr val="887B56"/>
                </a:solidFill>
              </a:rPr>
              <a:t>K</a:t>
            </a:r>
            <a:r>
              <a:rPr lang="en-US" sz="1800" dirty="0" err="1" smtClean="0">
                <a:solidFill>
                  <a:srgbClr val="887B56"/>
                </a:solidFill>
              </a:rPr>
              <a:t>ft</a:t>
            </a:r>
            <a:r>
              <a:rPr lang="hu-HU" sz="1800" dirty="0" smtClean="0">
                <a:solidFill>
                  <a:srgbClr val="887B56"/>
                </a:solidFill>
              </a:rPr>
              <a:t>.</a:t>
            </a:r>
            <a:endParaRPr lang="it-IT" sz="1800" dirty="0">
              <a:solidFill>
                <a:srgbClr val="887B56"/>
              </a:solidFill>
            </a:endParaRPr>
          </a:p>
        </p:txBody>
      </p:sp>
      <p:sp>
        <p:nvSpPr>
          <p:cNvPr id="2" name="Titolo 1"/>
          <p:cNvSpPr>
            <a:spLocks noGrp="1"/>
          </p:cNvSpPr>
          <p:nvPr>
            <p:ph type="title"/>
          </p:nvPr>
        </p:nvSpPr>
        <p:spPr>
          <a:xfrm>
            <a:off x="578735" y="1920386"/>
            <a:ext cx="6173390" cy="816121"/>
          </a:xfrm>
        </p:spPr>
        <p:txBody>
          <a:bodyPr/>
          <a:lstStyle/>
          <a:p>
            <a:r>
              <a:rPr lang="en-GB" sz="4000" dirty="0"/>
              <a:t>Results and Benefits</a:t>
            </a:r>
          </a:p>
        </p:txBody>
      </p:sp>
      <p:sp>
        <p:nvSpPr>
          <p:cNvPr id="25" name="24 Rectángulo"/>
          <p:cNvSpPr/>
          <p:nvPr/>
        </p:nvSpPr>
        <p:spPr>
          <a:xfrm>
            <a:off x="1158333" y="5716542"/>
            <a:ext cx="7047522" cy="2257028"/>
          </a:xfrm>
          <a:prstGeom prst="rect">
            <a:avLst/>
          </a:prstGeom>
          <a:solidFill>
            <a:srgbClr val="FFFFFF"/>
          </a:solidFill>
          <a:ln w="25400" cap="flat">
            <a:solidFill>
              <a:srgbClr val="0365C0"/>
            </a:solid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lang="hu-HU" sz="2800" dirty="0">
              <a:solidFill>
                <a:srgbClr val="897C57"/>
              </a:solidFill>
            </a:endParaRPr>
          </a:p>
          <a:p>
            <a:pPr marL="0" marR="0" indent="0" algn="ctr" defTabSz="584200" rtl="0" fontAlgn="auto" latinLnBrk="1" hangingPunct="0">
              <a:lnSpc>
                <a:spcPct val="100000"/>
              </a:lnSpc>
              <a:spcBef>
                <a:spcPts val="0"/>
              </a:spcBef>
              <a:spcAft>
                <a:spcPts val="0"/>
              </a:spcAft>
              <a:buClrTx/>
              <a:buSzTx/>
              <a:buFontTx/>
              <a:buNone/>
              <a:tabLst/>
            </a:pPr>
            <a:endParaRPr kumimoji="0" lang="hu-HU" sz="2800" b="0" i="0" u="none" strike="noStrike" cap="none" spc="0" normalizeH="0" baseline="0" dirty="0" smtClean="0">
              <a:ln>
                <a:noFill/>
              </a:ln>
              <a:solidFill>
                <a:srgbClr val="897C57"/>
              </a:solidFill>
              <a:effectLst/>
              <a:uFillTx/>
              <a:latin typeface="+mj-lt"/>
              <a:ea typeface="+mj-ea"/>
              <a:cs typeface="+mj-cs"/>
              <a:sym typeface="Helvetica"/>
            </a:endParaRPr>
          </a:p>
          <a:p>
            <a:pPr marL="0" marR="0" indent="0" algn="ctr" defTabSz="584200" rtl="0" fontAlgn="auto" latinLnBrk="1" hangingPunct="0">
              <a:lnSpc>
                <a:spcPct val="100000"/>
              </a:lnSpc>
              <a:spcBef>
                <a:spcPts val="0"/>
              </a:spcBef>
              <a:spcAft>
                <a:spcPts val="0"/>
              </a:spcAft>
              <a:buClrTx/>
              <a:buSzTx/>
              <a:buFontTx/>
              <a:buNone/>
              <a:tabLst/>
            </a:pPr>
            <a:endParaRPr lang="hu-HU" sz="2800" dirty="0">
              <a:solidFill>
                <a:srgbClr val="897C57"/>
              </a:solidFill>
            </a:endParaRPr>
          </a:p>
          <a:p>
            <a:pPr marL="0" marR="0" indent="0" algn="ctr" defTabSz="584200" rtl="0" fontAlgn="auto" latinLnBrk="1" hangingPunct="0">
              <a:lnSpc>
                <a:spcPct val="100000"/>
              </a:lnSpc>
              <a:spcBef>
                <a:spcPts val="0"/>
              </a:spcBef>
              <a:spcAft>
                <a:spcPts val="0"/>
              </a:spcAft>
              <a:buClrTx/>
              <a:buSzTx/>
              <a:buFontTx/>
              <a:buNone/>
              <a:tabLst/>
            </a:pPr>
            <a:endParaRPr kumimoji="0" lang="hu-HU" sz="2800" b="0" i="0" u="none" strike="noStrike" cap="none" spc="0" normalizeH="0" baseline="0" dirty="0" smtClean="0">
              <a:ln>
                <a:noFill/>
              </a:ln>
              <a:solidFill>
                <a:srgbClr val="897C57"/>
              </a:solidFill>
              <a:effectLst/>
              <a:uFillTx/>
              <a:latin typeface="+mj-lt"/>
              <a:ea typeface="+mj-ea"/>
              <a:cs typeface="+mj-cs"/>
              <a:sym typeface="Helvetica"/>
            </a:endParaRPr>
          </a:p>
          <a:p>
            <a:pPr marL="0" marR="0" indent="0" algn="ctr" defTabSz="584200" rtl="0" fontAlgn="auto" latinLnBrk="1" hangingPunct="0">
              <a:lnSpc>
                <a:spcPct val="100000"/>
              </a:lnSpc>
              <a:spcBef>
                <a:spcPts val="0"/>
              </a:spcBef>
              <a:spcAft>
                <a:spcPts val="0"/>
              </a:spcAft>
              <a:buClrTx/>
              <a:buSzTx/>
              <a:buFontTx/>
              <a:buNone/>
              <a:tabLst/>
            </a:pPr>
            <a:endParaRPr kumimoji="0" lang="es-ES" sz="2800" b="0" i="0" u="none" strike="noStrike" cap="none" spc="0" normalizeH="0" baseline="0" dirty="0">
              <a:ln>
                <a:noFill/>
              </a:ln>
              <a:solidFill>
                <a:srgbClr val="897C57"/>
              </a:solidFill>
              <a:effectLst/>
              <a:uFillTx/>
              <a:latin typeface="+mj-lt"/>
              <a:ea typeface="+mj-ea"/>
              <a:cs typeface="+mj-cs"/>
              <a:sym typeface="Helvetica"/>
            </a:endParaRPr>
          </a:p>
        </p:txBody>
      </p:sp>
      <p:sp>
        <p:nvSpPr>
          <p:cNvPr id="29" name="28 Rectángulo"/>
          <p:cNvSpPr/>
          <p:nvPr/>
        </p:nvSpPr>
        <p:spPr>
          <a:xfrm>
            <a:off x="8160809" y="8408461"/>
            <a:ext cx="2160000" cy="348813"/>
          </a:xfrm>
          <a:prstGeom prst="rect">
            <a:avLst/>
          </a:prstGeom>
          <a:solidFill>
            <a:srgbClr val="FFFFFF"/>
          </a:solidFill>
          <a:ln w="25400" cap="flat">
            <a:solidFill>
              <a:srgbClr val="0365C0"/>
            </a:solid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defRPr/>
            </a:pPr>
            <a:r>
              <a:rPr lang="hu-HU" sz="1600" dirty="0" smtClean="0">
                <a:solidFill>
                  <a:srgbClr val="897C57"/>
                </a:solidFill>
              </a:rPr>
              <a:t>P</a:t>
            </a:r>
            <a:r>
              <a:rPr lang="es-ES" sz="1600" dirty="0" smtClean="0">
                <a:solidFill>
                  <a:srgbClr val="897C57"/>
                </a:solidFill>
              </a:rPr>
              <a:t>uskin </a:t>
            </a:r>
            <a:r>
              <a:rPr lang="es-ES" sz="1600" dirty="0">
                <a:solidFill>
                  <a:srgbClr val="897C57"/>
                </a:solidFill>
              </a:rPr>
              <a:t>tej </a:t>
            </a:r>
            <a:r>
              <a:rPr lang="hu-HU" sz="1600" dirty="0" smtClean="0">
                <a:solidFill>
                  <a:srgbClr val="897C57"/>
                </a:solidFill>
              </a:rPr>
              <a:t>K</a:t>
            </a:r>
            <a:r>
              <a:rPr lang="es-ES" sz="1600" dirty="0" smtClean="0">
                <a:solidFill>
                  <a:srgbClr val="897C57"/>
                </a:solidFill>
              </a:rPr>
              <a:t>ft</a:t>
            </a:r>
            <a:r>
              <a:rPr lang="hu-HU" sz="1600" dirty="0" smtClean="0">
                <a:solidFill>
                  <a:srgbClr val="897C57"/>
                </a:solidFill>
              </a:rPr>
              <a:t>.</a:t>
            </a:r>
            <a:endParaRPr lang="es-ES" sz="1600" dirty="0">
              <a:solidFill>
                <a:srgbClr val="897C57"/>
              </a:solidFill>
            </a:endParaRPr>
          </a:p>
        </p:txBody>
      </p:sp>
      <p:pic>
        <p:nvPicPr>
          <p:cNvPr id="20" name="Gráfico 19" descr="Información">
            <a:hlinkClick r:id="rId2"/>
            <a:extLst>
              <a:ext uri="{FF2B5EF4-FFF2-40B4-BE49-F238E27FC236}">
                <a16:creationId xmlns:a16="http://schemas.microsoft.com/office/drawing/2014/main" id="{BA5646FC-6EA3-4188-BE16-AEFD8678E56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500569" y="7200169"/>
            <a:ext cx="914400" cy="914400"/>
          </a:xfrm>
          <a:prstGeom prst="rect">
            <a:avLst/>
          </a:prstGeom>
        </p:spPr>
      </p:pic>
      <p:grpSp>
        <p:nvGrpSpPr>
          <p:cNvPr id="9" name="Grupo 8">
            <a:extLst>
              <a:ext uri="{FF2B5EF4-FFF2-40B4-BE49-F238E27FC236}">
                <a16:creationId xmlns:a16="http://schemas.microsoft.com/office/drawing/2014/main" id="{71933E35-744C-4B6B-BCA3-205D38122B5F}"/>
              </a:ext>
            </a:extLst>
          </p:cNvPr>
          <p:cNvGrpSpPr/>
          <p:nvPr/>
        </p:nvGrpSpPr>
        <p:grpSpPr>
          <a:xfrm>
            <a:off x="10568208" y="7076771"/>
            <a:ext cx="914400" cy="1204824"/>
            <a:chOff x="10568208" y="7076771"/>
            <a:chExt cx="914400" cy="1204824"/>
          </a:xfrm>
        </p:grpSpPr>
        <p:pic>
          <p:nvPicPr>
            <p:cNvPr id="7" name="Gráfico 6" descr="Engranajes">
              <a:extLst>
                <a:ext uri="{FF2B5EF4-FFF2-40B4-BE49-F238E27FC236}">
                  <a16:creationId xmlns:a16="http://schemas.microsoft.com/office/drawing/2014/main" id="{CA0E04A5-F883-479E-BA82-B020BC0E7D6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0568208" y="7187711"/>
              <a:ext cx="914400" cy="914400"/>
            </a:xfrm>
            <a:prstGeom prst="rect">
              <a:avLst/>
            </a:prstGeom>
          </p:spPr>
        </p:pic>
        <p:sp>
          <p:nvSpPr>
            <p:cNvPr id="8" name="CuadroTexto 7">
              <a:extLst>
                <a:ext uri="{FF2B5EF4-FFF2-40B4-BE49-F238E27FC236}">
                  <a16:creationId xmlns:a16="http://schemas.microsoft.com/office/drawing/2014/main" id="{CF3D42E4-0D28-49A1-89F9-52AAE5F8A749}"/>
                </a:ext>
              </a:extLst>
            </p:cNvPr>
            <p:cNvSpPr txBox="1"/>
            <p:nvPr/>
          </p:nvSpPr>
          <p:spPr>
            <a:xfrm rot="18234664">
              <a:off x="10317190" y="7374953"/>
              <a:ext cx="914400"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s-ES" sz="1400" b="0" i="0" u="none" strike="noStrike" cap="none" spc="0" normalizeH="0" baseline="0" dirty="0">
                  <a:ln>
                    <a:noFill/>
                  </a:ln>
                  <a:solidFill>
                    <a:srgbClr val="887B42"/>
                  </a:solidFill>
                  <a:effectLst/>
                  <a:uFillTx/>
                  <a:latin typeface="+mj-lt"/>
                  <a:ea typeface="+mj-ea"/>
                  <a:cs typeface="+mj-cs"/>
                  <a:sym typeface="Helvetica"/>
                </a:rPr>
                <a:t>Digital</a:t>
              </a:r>
            </a:p>
          </p:txBody>
        </p:sp>
        <p:sp>
          <p:nvSpPr>
            <p:cNvPr id="24" name="CuadroTexto 23">
              <a:extLst>
                <a:ext uri="{FF2B5EF4-FFF2-40B4-BE49-F238E27FC236}">
                  <a16:creationId xmlns:a16="http://schemas.microsoft.com/office/drawing/2014/main" id="{47F4F8AD-E140-4463-88E8-99879AAD2237}"/>
                </a:ext>
              </a:extLst>
            </p:cNvPr>
            <p:cNvSpPr txBox="1"/>
            <p:nvPr/>
          </p:nvSpPr>
          <p:spPr>
            <a:xfrm rot="18234664">
              <a:off x="10780144" y="7665377"/>
              <a:ext cx="914400"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s-ES" sz="1400" dirty="0">
                  <a:solidFill>
                    <a:srgbClr val="887B42"/>
                  </a:solidFill>
                </a:rPr>
                <a:t>Twin</a:t>
              </a:r>
              <a:endParaRPr kumimoji="0" lang="es-ES" sz="1400" b="0" i="0" u="none" strike="noStrike" cap="none" spc="0" normalizeH="0" baseline="0" dirty="0">
                <a:ln>
                  <a:noFill/>
                </a:ln>
                <a:solidFill>
                  <a:srgbClr val="887B42"/>
                </a:solidFill>
                <a:effectLst/>
                <a:uFillTx/>
                <a:latin typeface="+mj-lt"/>
                <a:ea typeface="+mj-ea"/>
                <a:cs typeface="+mj-cs"/>
                <a:sym typeface="Helvetica"/>
              </a:endParaRPr>
            </a:p>
          </p:txBody>
        </p:sp>
      </p:grpSp>
      <p:pic>
        <p:nvPicPr>
          <p:cNvPr id="3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73704" y="6016426"/>
            <a:ext cx="49053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Shape 68"/>
          <p:cNvSpPr/>
          <p:nvPr/>
        </p:nvSpPr>
        <p:spPr>
          <a:xfrm>
            <a:off x="902724" y="8971141"/>
            <a:ext cx="5717994" cy="379591"/>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1600">
                <a:solidFill>
                  <a:srgbClr val="897C57"/>
                </a:solidFill>
                <a:latin typeface="Franklin Gothic Book"/>
                <a:ea typeface="Franklin Gothic Book"/>
                <a:cs typeface="Franklin Gothic Book"/>
                <a:sym typeface="Franklin Gothic Book"/>
              </a:defRPr>
            </a:lvl1pPr>
          </a:lstStyle>
          <a:p>
            <a:pPr algn="ctr" rtl="0" latinLnBrk="1" hangingPunct="0"/>
            <a:r>
              <a:rPr lang="hu-HU" sz="1800" dirty="0" smtClean="0">
                <a:solidFill>
                  <a:srgbClr val="887B56"/>
                </a:solidFill>
              </a:rPr>
              <a:t>HU-MATHS-IN</a:t>
            </a:r>
            <a:endParaRPr lang="it-IT" sz="1800" dirty="0">
              <a:solidFill>
                <a:srgbClr val="887B56"/>
              </a:solidFill>
            </a:endParaRPr>
          </a:p>
        </p:txBody>
      </p:sp>
      <p:pic>
        <p:nvPicPr>
          <p:cNvPr id="32" name="Kép 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699381" y="8247616"/>
            <a:ext cx="238125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28 CuadroTexto">
            <a:extLst>
              <a:ext uri="{FF2B5EF4-FFF2-40B4-BE49-F238E27FC236}">
                <a16:creationId xmlns:a16="http://schemas.microsoft.com/office/drawing/2014/main" id="{5C0107E2-CC78-47E0-B0D4-E8E4C54C3CF6}"/>
              </a:ext>
            </a:extLst>
          </p:cNvPr>
          <p:cNvSpPr txBox="1">
            <a:spLocks noChangeArrowheads="1"/>
          </p:cNvSpPr>
          <p:nvPr/>
        </p:nvSpPr>
        <p:spPr bwMode="auto">
          <a:xfrm>
            <a:off x="393542" y="138977"/>
            <a:ext cx="127485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r>
              <a:rPr lang="en-US" altLang="es-ES" sz="4400" dirty="0">
                <a:solidFill>
                  <a:srgbClr val="887B56"/>
                </a:solidFill>
                <a:cs typeface="Calibri" panose="020F0502020204030204" pitchFamily="34" charset="0"/>
              </a:rPr>
              <a:t>Stochastic optimization of the simulated life-cycle of ill cows to provide an advice for farmers when to sell</a:t>
            </a:r>
            <a:endParaRPr lang="es-ES" altLang="es-ES" sz="4400" dirty="0">
              <a:solidFill>
                <a:srgbClr val="887B56"/>
              </a:solidFill>
              <a:cs typeface="Calibri" panose="020F0502020204030204"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1526</TotalTime>
  <Words>357</Words>
  <Application>Microsoft Office PowerPoint</Application>
  <PresentationFormat>Egyéni</PresentationFormat>
  <Paragraphs>29</Paragraphs>
  <Slides>2</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vt:i4>
      </vt:variant>
    </vt:vector>
  </HeadingPairs>
  <TitlesOfParts>
    <vt:vector size="10" baseType="lpstr">
      <vt:lpstr>Arial</vt:lpstr>
      <vt:lpstr>Avenir Roman</vt:lpstr>
      <vt:lpstr>Calibri</vt:lpstr>
      <vt:lpstr>Franklin Gothic Book</vt:lpstr>
      <vt:lpstr>Franklin Gothic Demi Cond</vt:lpstr>
      <vt:lpstr>Helvetica</vt:lpstr>
      <vt:lpstr>Helvetica Light</vt:lpstr>
      <vt:lpstr>Default</vt:lpstr>
      <vt:lpstr>PowerPoint-bemutató</vt:lpstr>
      <vt:lpstr>Results and 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SPORTELLO;math-in</dc:creator>
  <cp:lastModifiedBy>Melinda Krankovits</cp:lastModifiedBy>
  <cp:revision>66</cp:revision>
  <dcterms:modified xsi:type="dcterms:W3CDTF">2020-04-15T12:39:08Z</dcterms:modified>
</cp:coreProperties>
</file>