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2"/>
    <p:sldId id="257" r:id="rId3"/>
  </p:sldIdLst>
  <p:sldSz cx="13003213" cy="9756775"/>
  <p:notesSz cx="6858000" cy="9144000"/>
  <p:defaultTextStyle>
    <a:lvl1pPr algn="ctr" defTabSz="584205">
      <a:defRPr sz="3700">
        <a:latin typeface="+mj-lt"/>
        <a:ea typeface="+mj-ea"/>
        <a:cs typeface="+mj-cs"/>
        <a:sym typeface="Helvetica"/>
      </a:defRPr>
    </a:lvl1pPr>
    <a:lvl2pPr algn="ctr" defTabSz="584205">
      <a:defRPr sz="3700">
        <a:latin typeface="+mj-lt"/>
        <a:ea typeface="+mj-ea"/>
        <a:cs typeface="+mj-cs"/>
        <a:sym typeface="Helvetica"/>
      </a:defRPr>
    </a:lvl2pPr>
    <a:lvl3pPr algn="ctr" defTabSz="584205">
      <a:defRPr sz="3700">
        <a:latin typeface="+mj-lt"/>
        <a:ea typeface="+mj-ea"/>
        <a:cs typeface="+mj-cs"/>
        <a:sym typeface="Helvetica"/>
      </a:defRPr>
    </a:lvl3pPr>
    <a:lvl4pPr algn="ctr" defTabSz="584205">
      <a:defRPr sz="3700">
        <a:latin typeface="+mj-lt"/>
        <a:ea typeface="+mj-ea"/>
        <a:cs typeface="+mj-cs"/>
        <a:sym typeface="Helvetica"/>
      </a:defRPr>
    </a:lvl4pPr>
    <a:lvl5pPr algn="ctr" defTabSz="584205">
      <a:defRPr sz="3700">
        <a:latin typeface="+mj-lt"/>
        <a:ea typeface="+mj-ea"/>
        <a:cs typeface="+mj-cs"/>
        <a:sym typeface="Helvetica"/>
      </a:defRPr>
    </a:lvl5pPr>
    <a:lvl6pPr algn="ctr" defTabSz="584205">
      <a:defRPr sz="3700">
        <a:latin typeface="+mj-lt"/>
        <a:ea typeface="+mj-ea"/>
        <a:cs typeface="+mj-cs"/>
        <a:sym typeface="Helvetica"/>
      </a:defRPr>
    </a:lvl6pPr>
    <a:lvl7pPr algn="ctr" defTabSz="584205">
      <a:defRPr sz="3700">
        <a:latin typeface="+mj-lt"/>
        <a:ea typeface="+mj-ea"/>
        <a:cs typeface="+mj-cs"/>
        <a:sym typeface="Helvetica"/>
      </a:defRPr>
    </a:lvl7pPr>
    <a:lvl8pPr algn="ctr" defTabSz="584205">
      <a:defRPr sz="3700">
        <a:latin typeface="+mj-lt"/>
        <a:ea typeface="+mj-ea"/>
        <a:cs typeface="+mj-cs"/>
        <a:sym typeface="Helvetica"/>
      </a:defRPr>
    </a:lvl8pPr>
    <a:lvl9pPr algn="ctr" defTabSz="584205">
      <a:defRPr sz="3700">
        <a:latin typeface="+mj-lt"/>
        <a:ea typeface="+mj-ea"/>
        <a:cs typeface="+mj-cs"/>
        <a:sym typeface="Helvetica"/>
      </a:defRPr>
    </a:lvl9pPr>
  </p:defaultTextStyle>
  <p:extLst>
    <p:ext uri="{EFAFB233-063F-42B5-8137-9DF3F51BA10A}">
      <p15:sldGuideLst xmlns:p15="http://schemas.microsoft.com/office/powerpoint/2012/main">
        <p15:guide id="1" orient="horz" pos="3073">
          <p15:clr>
            <a:srgbClr val="A4A3A4"/>
          </p15:clr>
        </p15:guide>
        <p15:guide id="2" pos="4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1C191"/>
    <a:srgbClr val="887B42"/>
    <a:srgbClr val="897C57"/>
    <a:srgbClr val="66AF9E"/>
    <a:srgbClr val="887B56"/>
    <a:srgbClr val="C8C8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D2E8"/>
          </a:solidFill>
        </a:fill>
      </a:tcStyle>
    </a:wholeTbl>
    <a:band2H>
      <a:tcTxStyle/>
      <a:tcStyle>
        <a:tcBdr/>
        <a:fill>
          <a:solidFill>
            <a:srgbClr val="E6EAF4"/>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365C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365C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365C0"/>
          </a:solidFill>
        </a:fill>
      </a:tcStyle>
    </a:firstRow>
  </a:tblStyle>
  <a:tblStyle styleId="{C7B018BB-80A7-4F77-B60F-C8B233D01FF8}" styleName="">
    <a:tblBg/>
    <a:wholeTbl>
      <a:tcTxStyle b="on" i="on">
        <a:fontRef idx="maj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2E7CB"/>
          </a:solidFill>
        </a:fill>
      </a:tcStyle>
    </a:wholeTbl>
    <a:band2H>
      <a:tcTxStyle/>
      <a:tcStyle>
        <a:tcBdr/>
        <a:fill>
          <a:solidFill>
            <a:srgbClr val="F8F4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CBD23"/>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CBD23"/>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CBD23"/>
          </a:solidFill>
        </a:fill>
      </a:tcStyle>
    </a:firstRow>
  </a:tblStyle>
  <a:tblStyle styleId="{EEE7283C-3CF3-47DC-8721-378D4A62B228}" styleName="">
    <a:tblBg/>
    <a:wholeTbl>
      <a:tcTxStyle b="on" i="on">
        <a:fontRef idx="maj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5CDDE"/>
          </a:solidFill>
        </a:fill>
      </a:tcStyle>
    </a:wholeTbl>
    <a:band2H>
      <a:tcTxStyle/>
      <a:tcStyle>
        <a:tcBdr/>
        <a:fill>
          <a:solidFill>
            <a:srgbClr val="EBE8E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773F9B"/>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773F9B"/>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773F9B"/>
          </a:solidFill>
        </a:fill>
      </a:tcStyle>
    </a:firstRow>
  </a:tblStyle>
  <a:tblStyle styleId="{CF821DB8-F4EB-4A41-A1BA-3FCAFE7338EE}" styleName="">
    <a:tblBg/>
    <a:wholeTbl>
      <a:tcTxStyle b="on" i="on">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365C0"/>
          </a:solidFill>
        </a:fill>
      </a:tcStyle>
    </a:firstCol>
    <a:lastRow>
      <a:tcTxStyle b="on" i="on">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0365C0"/>
          </a:solidFill>
        </a:fill>
      </a:tcStyle>
    </a:firstRow>
  </a:tblStyle>
  <a:tblStyle styleId="{33BA23B1-9221-436E-865A-0063620EA4FD}" styleName="">
    <a:tblBg/>
    <a:wholeTbl>
      <a:tcTxStyle b="on" i="on">
        <a:fontRef idx="maj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Ref idx="maj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Ref idx="maj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Ref idx="maj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Ref idx="maj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8" autoAdjust="0"/>
    <p:restoredTop sz="94718" autoAdjust="0"/>
  </p:normalViewPr>
  <p:slideViewPr>
    <p:cSldViewPr snapToGrid="0">
      <p:cViewPr varScale="1">
        <p:scale>
          <a:sx n="59" d="100"/>
          <a:sy n="59" d="100"/>
        </p:scale>
        <p:origin x="1440" y="58"/>
      </p:cViewPr>
      <p:guideLst>
        <p:guide orient="horz" pos="3073"/>
        <p:guide pos="4096"/>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6" name="Shape 46"/>
          <p:cNvSpPr>
            <a:spLocks noGrp="1" noRot="1" noChangeAspect="1"/>
          </p:cNvSpPr>
          <p:nvPr>
            <p:ph type="sldImg"/>
          </p:nvPr>
        </p:nvSpPr>
        <p:spPr>
          <a:xfrm>
            <a:off x="1144588" y="685800"/>
            <a:ext cx="4568825" cy="3429000"/>
          </a:xfrm>
          <a:prstGeom prst="rect">
            <a:avLst/>
          </a:prstGeom>
        </p:spPr>
        <p:txBody>
          <a:bodyPr/>
          <a:lstStyle/>
          <a:p>
            <a:pPr lvl="0"/>
            <a:endParaRPr/>
          </a:p>
        </p:txBody>
      </p:sp>
      <p:sp>
        <p:nvSpPr>
          <p:cNvPr id="47" name="Shape 47"/>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923535867"/>
      </p:ext>
    </p:extLst>
  </p:cSld>
  <p:clrMap bg1="lt1" tx1="dk1" bg2="lt2" tx2="dk2" accent1="accent1" accent2="accent2" accent3="accent3" accent4="accent4" accent5="accent5" accent6="accent6" hlink="hlink" folHlink="folHlink"/>
  <p:notesStyle>
    <a:lvl1pPr defTabSz="457204">
      <a:lnSpc>
        <a:spcPct val="125000"/>
      </a:lnSpc>
      <a:defRPr sz="2400">
        <a:latin typeface="+mn-lt"/>
        <a:ea typeface="+mn-ea"/>
        <a:cs typeface="+mn-cs"/>
        <a:sym typeface="Avenir Roman"/>
      </a:defRPr>
    </a:lvl1pPr>
    <a:lvl2pPr indent="228602" defTabSz="457204">
      <a:lnSpc>
        <a:spcPct val="125000"/>
      </a:lnSpc>
      <a:defRPr sz="2400">
        <a:latin typeface="+mn-lt"/>
        <a:ea typeface="+mn-ea"/>
        <a:cs typeface="+mn-cs"/>
        <a:sym typeface="Avenir Roman"/>
      </a:defRPr>
    </a:lvl2pPr>
    <a:lvl3pPr indent="457204" defTabSz="457204">
      <a:lnSpc>
        <a:spcPct val="125000"/>
      </a:lnSpc>
      <a:defRPr sz="2400">
        <a:latin typeface="+mn-lt"/>
        <a:ea typeface="+mn-ea"/>
        <a:cs typeface="+mn-cs"/>
        <a:sym typeface="Avenir Roman"/>
      </a:defRPr>
    </a:lvl3pPr>
    <a:lvl4pPr indent="685805" defTabSz="457204">
      <a:lnSpc>
        <a:spcPct val="125000"/>
      </a:lnSpc>
      <a:defRPr sz="2400">
        <a:latin typeface="+mn-lt"/>
        <a:ea typeface="+mn-ea"/>
        <a:cs typeface="+mn-cs"/>
        <a:sym typeface="Avenir Roman"/>
      </a:defRPr>
    </a:lvl4pPr>
    <a:lvl5pPr indent="914407" defTabSz="457204">
      <a:lnSpc>
        <a:spcPct val="125000"/>
      </a:lnSpc>
      <a:defRPr sz="2400">
        <a:latin typeface="+mn-lt"/>
        <a:ea typeface="+mn-ea"/>
        <a:cs typeface="+mn-cs"/>
        <a:sym typeface="Avenir Roman"/>
      </a:defRPr>
    </a:lvl5pPr>
    <a:lvl6pPr indent="1143010" defTabSz="457204">
      <a:lnSpc>
        <a:spcPct val="125000"/>
      </a:lnSpc>
      <a:defRPr sz="2400">
        <a:latin typeface="+mn-lt"/>
        <a:ea typeface="+mn-ea"/>
        <a:cs typeface="+mn-cs"/>
        <a:sym typeface="Avenir Roman"/>
      </a:defRPr>
    </a:lvl6pPr>
    <a:lvl7pPr indent="1371612" defTabSz="457204">
      <a:lnSpc>
        <a:spcPct val="125000"/>
      </a:lnSpc>
      <a:defRPr sz="2400">
        <a:latin typeface="+mn-lt"/>
        <a:ea typeface="+mn-ea"/>
        <a:cs typeface="+mn-cs"/>
        <a:sym typeface="Avenir Roman"/>
      </a:defRPr>
    </a:lvl7pPr>
    <a:lvl8pPr indent="1600213" defTabSz="457204">
      <a:lnSpc>
        <a:spcPct val="125000"/>
      </a:lnSpc>
      <a:defRPr sz="2400">
        <a:latin typeface="+mn-lt"/>
        <a:ea typeface="+mn-ea"/>
        <a:cs typeface="+mn-cs"/>
        <a:sym typeface="Avenir Roman"/>
      </a:defRPr>
    </a:lvl8pPr>
    <a:lvl9pPr indent="1828815" defTabSz="457204">
      <a:lnSpc>
        <a:spcPct val="125000"/>
      </a:lnSpc>
      <a:defRPr sz="2400">
        <a:latin typeface="+mn-lt"/>
        <a:ea typeface="+mn-ea"/>
        <a:cs typeface="+mn-cs"/>
        <a:sym typeface="Avenir Roman"/>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mp; Subtitle">
    <p:spTree>
      <p:nvGrpSpPr>
        <p:cNvPr id="1" name=""/>
        <p:cNvGrpSpPr/>
        <p:nvPr/>
      </p:nvGrpSpPr>
      <p:grpSpPr>
        <a:xfrm>
          <a:off x="0" y="0"/>
          <a:ext cx="0" cy="0"/>
          <a:chOff x="0" y="0"/>
          <a:chExt cx="0" cy="0"/>
        </a:xfrm>
      </p:grpSpPr>
      <p:sp>
        <p:nvSpPr>
          <p:cNvPr id="5" name="Shape 5"/>
          <p:cNvSpPr>
            <a:spLocks noGrp="1"/>
          </p:cNvSpPr>
          <p:nvPr>
            <p:ph type="title"/>
          </p:nvPr>
        </p:nvSpPr>
        <p:spPr>
          <a:xfrm>
            <a:off x="1269846" y="0"/>
            <a:ext cx="10463522" cy="4941908"/>
          </a:xfrm>
          <a:prstGeom prst="rect">
            <a:avLst/>
          </a:prstGeom>
        </p:spPr>
        <p:txBody>
          <a:bodyPr anchor="b"/>
          <a:lstStyle/>
          <a:p>
            <a:pPr lvl="0">
              <a:defRPr sz="1800"/>
            </a:pPr>
            <a:r>
              <a:rPr sz="8000"/>
              <a:t>Title Text</a:t>
            </a:r>
          </a:p>
        </p:txBody>
      </p:sp>
      <p:sp>
        <p:nvSpPr>
          <p:cNvPr id="6" name="Shape 6"/>
          <p:cNvSpPr>
            <a:spLocks noGrp="1"/>
          </p:cNvSpPr>
          <p:nvPr>
            <p:ph type="body" idx="1"/>
          </p:nvPr>
        </p:nvSpPr>
        <p:spPr>
          <a:xfrm>
            <a:off x="1269846" y="5030837"/>
            <a:ext cx="10463522" cy="4725938"/>
          </a:xfrm>
          <a:prstGeom prst="rect">
            <a:avLst/>
          </a:prstGeom>
        </p:spPr>
        <p:txBody>
          <a:bodyPr anchor="t"/>
          <a:lstStyle>
            <a:lvl1pPr marL="0" indent="0" algn="ctr">
              <a:spcBef>
                <a:spcPts val="0"/>
              </a:spcBef>
              <a:buSzTx/>
              <a:buNone/>
              <a:defRPr sz="3300"/>
            </a:lvl1pPr>
            <a:lvl2pPr marL="0" indent="0" algn="ctr">
              <a:spcBef>
                <a:spcPts val="0"/>
              </a:spcBef>
              <a:buSzTx/>
              <a:buNone/>
              <a:defRPr sz="3300"/>
            </a:lvl2pPr>
            <a:lvl3pPr marL="0" indent="0" algn="ctr">
              <a:spcBef>
                <a:spcPts val="0"/>
              </a:spcBef>
              <a:buSzTx/>
              <a:buNone/>
              <a:defRPr sz="3300"/>
            </a:lvl3pPr>
            <a:lvl4pPr marL="0" indent="0" algn="ctr">
              <a:spcBef>
                <a:spcPts val="0"/>
              </a:spcBef>
              <a:buSzTx/>
              <a:buNone/>
              <a:defRPr sz="3300"/>
            </a:lvl4pPr>
            <a:lvl5pPr marL="0" indent="0" algn="ctr">
              <a:spcBef>
                <a:spcPts val="0"/>
              </a:spcBef>
              <a:buSzTx/>
              <a:buNone/>
              <a:defRPr sz="3300"/>
            </a:lvl5pPr>
          </a:lstStyle>
          <a:p>
            <a:pPr lvl="0">
              <a:defRPr sz="1800"/>
            </a:pPr>
            <a:r>
              <a:rPr sz="3300"/>
              <a:t>Body Level One</a:t>
            </a:r>
          </a:p>
          <a:p>
            <a:pPr lvl="1">
              <a:defRPr sz="1800"/>
            </a:pPr>
            <a:r>
              <a:rPr sz="3300"/>
              <a:t>Body Level Two</a:t>
            </a:r>
          </a:p>
          <a:p>
            <a:pPr lvl="2">
              <a:defRPr sz="1800"/>
            </a:pPr>
            <a:r>
              <a:rPr sz="3300"/>
              <a:t>Body Level Three</a:t>
            </a:r>
          </a:p>
          <a:p>
            <a:pPr lvl="3">
              <a:defRPr sz="1800"/>
            </a:pPr>
            <a:r>
              <a:rPr sz="3300"/>
              <a:t>Body Level Four</a:t>
            </a:r>
          </a:p>
          <a:p>
            <a:pPr lvl="4">
              <a:defRPr sz="1800"/>
            </a:pPr>
            <a:r>
              <a:rPr sz="3300"/>
              <a:t>Body Level Five</a:t>
            </a: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Light">
    <p:spTree>
      <p:nvGrpSpPr>
        <p:cNvPr id="1" name=""/>
        <p:cNvGrpSpPr/>
        <p:nvPr/>
      </p:nvGrpSpPr>
      <p:grpSpPr>
        <a:xfrm>
          <a:off x="0" y="0"/>
          <a:ext cx="0" cy="0"/>
          <a:chOff x="0" y="0"/>
          <a:chExt cx="0" cy="0"/>
        </a:xfrm>
      </p:grpSpPr>
      <p:sp>
        <p:nvSpPr>
          <p:cNvPr id="30" name="Shape 30"/>
          <p:cNvSpPr>
            <a:spLocks noGrp="1"/>
          </p:cNvSpPr>
          <p:nvPr>
            <p:ph type="title"/>
          </p:nvPr>
        </p:nvSpPr>
        <p:spPr>
          <a:xfrm>
            <a:off x="972155" y="2012208"/>
            <a:ext cx="11056576" cy="4561867"/>
          </a:xfrm>
          <a:prstGeom prst="rect">
            <a:avLst/>
          </a:prstGeom>
        </p:spPr>
        <p:txBody>
          <a:bodyPr>
            <a:noAutofit/>
          </a:bodyPr>
          <a:lstStyle>
            <a:lvl1pPr algn="l" defTabSz="914407">
              <a:lnSpc>
                <a:spcPct val="95000"/>
              </a:lnSpc>
              <a:defRPr sz="5800">
                <a:solidFill>
                  <a:srgbClr val="897C57"/>
                </a:solidFill>
                <a:latin typeface="Franklin Gothic Book"/>
                <a:ea typeface="Franklin Gothic Book"/>
                <a:cs typeface="Franklin Gothic Book"/>
                <a:sym typeface="Franklin Gothic Book"/>
              </a:defRPr>
            </a:lvl1pPr>
          </a:lstStyle>
          <a:p>
            <a:pPr lvl="0">
              <a:defRPr sz="1800">
                <a:solidFill>
                  <a:srgbClr val="000000"/>
                </a:solidFill>
              </a:defRPr>
            </a:pPr>
            <a:r>
              <a:rPr sz="5800">
                <a:solidFill>
                  <a:srgbClr val="897C57"/>
                </a:solidFill>
              </a:rPr>
              <a:t>Title Text</a:t>
            </a:r>
          </a:p>
        </p:txBody>
      </p:sp>
      <p:sp>
        <p:nvSpPr>
          <p:cNvPr id="31" name="Shape 31"/>
          <p:cNvSpPr>
            <a:spLocks noGrp="1"/>
          </p:cNvSpPr>
          <p:nvPr>
            <p:ph type="body" idx="1"/>
          </p:nvPr>
        </p:nvSpPr>
        <p:spPr>
          <a:xfrm>
            <a:off x="972084" y="6574072"/>
            <a:ext cx="11058975" cy="3182706"/>
          </a:xfrm>
          <a:prstGeom prst="rect">
            <a:avLst/>
          </a:prstGeom>
        </p:spPr>
        <p:txBody>
          <a:bodyPr anchor="t">
            <a:noAutofit/>
          </a:bodyPr>
          <a:lstStyle>
            <a:lvl1pPr marL="0" indent="0" defTabSz="914407">
              <a:lnSpc>
                <a:spcPct val="95000"/>
              </a:lnSpc>
              <a:spcBef>
                <a:spcPts val="600"/>
              </a:spcBef>
              <a:buSzPct val="100000"/>
              <a:buFont typeface="Arial"/>
              <a:buChar char="​"/>
              <a:defRPr sz="2900">
                <a:solidFill>
                  <a:srgbClr val="3C8689"/>
                </a:solidFill>
                <a:latin typeface="Franklin Gothic Demi Cond"/>
                <a:ea typeface="Franklin Gothic Demi Cond"/>
                <a:cs typeface="Franklin Gothic Demi Cond"/>
                <a:sym typeface="Franklin Gothic Demi Cond"/>
              </a:defRPr>
            </a:lvl1pPr>
            <a:lvl2pPr marL="0" indent="0" defTabSz="914407">
              <a:lnSpc>
                <a:spcPct val="95000"/>
              </a:lnSpc>
              <a:spcBef>
                <a:spcPts val="600"/>
              </a:spcBef>
              <a:buSzPct val="100000"/>
              <a:buFont typeface="Arial"/>
              <a:buChar char="​"/>
              <a:defRPr sz="2900">
                <a:solidFill>
                  <a:srgbClr val="3C8689"/>
                </a:solidFill>
                <a:latin typeface="Franklin Gothic Demi Cond"/>
                <a:ea typeface="Franklin Gothic Demi Cond"/>
                <a:cs typeface="Franklin Gothic Demi Cond"/>
                <a:sym typeface="Franklin Gothic Demi Cond"/>
              </a:defRPr>
            </a:lvl2pPr>
            <a:lvl3pPr marL="0" indent="0" defTabSz="914407">
              <a:lnSpc>
                <a:spcPct val="95000"/>
              </a:lnSpc>
              <a:spcBef>
                <a:spcPts val="600"/>
              </a:spcBef>
              <a:buSzPct val="100000"/>
              <a:buFont typeface="Arial"/>
              <a:buChar char="​"/>
              <a:defRPr sz="2900">
                <a:solidFill>
                  <a:srgbClr val="3C8689"/>
                </a:solidFill>
                <a:latin typeface="Franklin Gothic Demi Cond"/>
                <a:ea typeface="Franklin Gothic Demi Cond"/>
                <a:cs typeface="Franklin Gothic Demi Cond"/>
                <a:sym typeface="Franklin Gothic Demi Cond"/>
              </a:defRPr>
            </a:lvl3pPr>
            <a:lvl4pPr marL="0" indent="0" defTabSz="914407">
              <a:lnSpc>
                <a:spcPct val="95000"/>
              </a:lnSpc>
              <a:spcBef>
                <a:spcPts val="600"/>
              </a:spcBef>
              <a:buSzPct val="100000"/>
              <a:buFont typeface="Arial"/>
              <a:buChar char="​"/>
              <a:defRPr sz="2900">
                <a:solidFill>
                  <a:srgbClr val="3C8689"/>
                </a:solidFill>
                <a:latin typeface="Franklin Gothic Demi Cond"/>
                <a:ea typeface="Franklin Gothic Demi Cond"/>
                <a:cs typeface="Franklin Gothic Demi Cond"/>
                <a:sym typeface="Franklin Gothic Demi Cond"/>
              </a:defRPr>
            </a:lvl4pPr>
            <a:lvl5pPr marL="0" indent="0" defTabSz="914407">
              <a:lnSpc>
                <a:spcPct val="95000"/>
              </a:lnSpc>
              <a:spcBef>
                <a:spcPts val="600"/>
              </a:spcBef>
              <a:buSzPct val="100000"/>
              <a:buFont typeface="Arial"/>
              <a:buChar char="​"/>
              <a:defRPr sz="2900">
                <a:solidFill>
                  <a:srgbClr val="3C8689"/>
                </a:solidFill>
                <a:latin typeface="Franklin Gothic Demi Cond"/>
                <a:ea typeface="Franklin Gothic Demi Cond"/>
                <a:cs typeface="Franklin Gothic Demi Cond"/>
                <a:sym typeface="Franklin Gothic Demi Cond"/>
              </a:defRPr>
            </a:lvl5pPr>
          </a:lstStyle>
          <a:p>
            <a:pPr lvl="0">
              <a:defRPr sz="1800">
                <a:solidFill>
                  <a:srgbClr val="000000"/>
                </a:solidFill>
              </a:defRPr>
            </a:pPr>
            <a:r>
              <a:rPr sz="2900">
                <a:solidFill>
                  <a:srgbClr val="3C8689"/>
                </a:solidFill>
              </a:rPr>
              <a:t>Body Level One</a:t>
            </a:r>
          </a:p>
          <a:p>
            <a:pPr lvl="1">
              <a:defRPr sz="1800">
                <a:solidFill>
                  <a:srgbClr val="000000"/>
                </a:solidFill>
              </a:defRPr>
            </a:pPr>
            <a:r>
              <a:rPr sz="2900">
                <a:solidFill>
                  <a:srgbClr val="3C8689"/>
                </a:solidFill>
              </a:rPr>
              <a:t>Body Level Two</a:t>
            </a:r>
          </a:p>
          <a:p>
            <a:pPr lvl="2">
              <a:defRPr sz="1800">
                <a:solidFill>
                  <a:srgbClr val="000000"/>
                </a:solidFill>
              </a:defRPr>
            </a:pPr>
            <a:r>
              <a:rPr sz="2900">
                <a:solidFill>
                  <a:srgbClr val="3C8689"/>
                </a:solidFill>
              </a:rPr>
              <a:t>Body Level Three</a:t>
            </a:r>
          </a:p>
          <a:p>
            <a:pPr lvl="3">
              <a:defRPr sz="1800">
                <a:solidFill>
                  <a:srgbClr val="000000"/>
                </a:solidFill>
              </a:defRPr>
            </a:pPr>
            <a:r>
              <a:rPr sz="2900">
                <a:solidFill>
                  <a:srgbClr val="3C8689"/>
                </a:solidFill>
              </a:rPr>
              <a:t>Body Level Four</a:t>
            </a:r>
          </a:p>
          <a:p>
            <a:pPr lvl="4">
              <a:defRPr sz="1800">
                <a:solidFill>
                  <a:srgbClr val="000000"/>
                </a:solidFill>
              </a:defRPr>
            </a:pPr>
            <a:r>
              <a:rPr sz="2900">
                <a:solidFill>
                  <a:srgbClr val="3C8689"/>
                </a:solidFill>
              </a:rPr>
              <a:t>Body Level Five</a:t>
            </a:r>
          </a:p>
        </p:txBody>
      </p:sp>
      <p:grpSp>
        <p:nvGrpSpPr>
          <p:cNvPr id="34" name="Group 34"/>
          <p:cNvGrpSpPr/>
          <p:nvPr/>
        </p:nvGrpSpPr>
        <p:grpSpPr>
          <a:xfrm>
            <a:off x="972153" y="2465438"/>
            <a:ext cx="11058977" cy="3802209"/>
            <a:chOff x="0" y="-2"/>
            <a:chExt cx="11060325" cy="3800970"/>
          </a:xfrm>
        </p:grpSpPr>
        <p:sp>
          <p:nvSpPr>
            <p:cNvPr id="32" name="Shape 32"/>
            <p:cNvSpPr/>
            <p:nvPr/>
          </p:nvSpPr>
          <p:spPr>
            <a:xfrm>
              <a:off x="-1" y="-3"/>
              <a:ext cx="11057927" cy="7"/>
            </a:xfrm>
            <a:prstGeom prst="line">
              <a:avLst/>
            </a:prstGeom>
            <a:noFill/>
            <a:ln w="12700" cap="flat">
              <a:solidFill>
                <a:srgbClr val="BCB296"/>
              </a:solidFill>
              <a:prstDash val="solid"/>
              <a:bevel/>
            </a:ln>
            <a:effectLst/>
          </p:spPr>
          <p:txBody>
            <a:bodyPr wrap="square" lIns="0" tIns="0" rIns="0" bIns="0" numCol="1" anchor="t">
              <a:noAutofit/>
            </a:bodyPr>
            <a:lstStyle/>
            <a:p>
              <a:pPr lvl="0" algn="l" defTabSz="457204">
                <a:defRPr sz="1200"/>
              </a:pPr>
              <a:endParaRPr/>
            </a:p>
          </p:txBody>
        </p:sp>
        <p:sp>
          <p:nvSpPr>
            <p:cNvPr id="33" name="Shape 33"/>
            <p:cNvSpPr/>
            <p:nvPr/>
          </p:nvSpPr>
          <p:spPr>
            <a:xfrm>
              <a:off x="2399" y="3654208"/>
              <a:ext cx="11057927" cy="14676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050" y="0"/>
                  </a:lnTo>
                  <a:lnTo>
                    <a:pt x="1341" y="21600"/>
                  </a:lnTo>
                  <a:lnTo>
                    <a:pt x="1636" y="0"/>
                  </a:lnTo>
                  <a:lnTo>
                    <a:pt x="21600" y="0"/>
                  </a:lnTo>
                </a:path>
              </a:pathLst>
            </a:custGeom>
            <a:noFill/>
            <a:ln w="12700" cap="flat">
              <a:solidFill>
                <a:srgbClr val="BCB296"/>
              </a:solidFill>
              <a:prstDash val="solid"/>
              <a:miter lim="800000"/>
            </a:ln>
            <a:effectLst/>
          </p:spPr>
          <p:txBody>
            <a:bodyPr wrap="square" lIns="0" tIns="0" rIns="0" bIns="0" numCol="1" anchor="t">
              <a:noAutofit/>
            </a:bodyPr>
            <a:lstStyle/>
            <a:p>
              <a:pPr lvl="0" algn="l" defTabSz="914407">
                <a:defRPr sz="2400">
                  <a:latin typeface="Franklin Gothic Book"/>
                  <a:ea typeface="Franklin Gothic Book"/>
                  <a:cs typeface="Franklin Gothic Book"/>
                  <a:sym typeface="Franklin Gothic Book"/>
                </a:defRPr>
              </a:pPr>
              <a:endParaRPr/>
            </a:p>
          </p:txBody>
        </p:sp>
      </p:gr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Segue">
    <p:bg>
      <p:bgPr>
        <a:solidFill>
          <a:srgbClr val="E9E5DC"/>
        </a:solidFill>
        <a:effectLst/>
      </p:bgPr>
    </p:bg>
    <p:spTree>
      <p:nvGrpSpPr>
        <p:cNvPr id="1" name=""/>
        <p:cNvGrpSpPr/>
        <p:nvPr/>
      </p:nvGrpSpPr>
      <p:grpSpPr>
        <a:xfrm>
          <a:off x="0" y="0"/>
          <a:ext cx="0" cy="0"/>
          <a:chOff x="0" y="0"/>
          <a:chExt cx="0" cy="0"/>
        </a:xfrm>
      </p:grpSpPr>
      <p:sp>
        <p:nvSpPr>
          <p:cNvPr id="36" name="Shape 36"/>
          <p:cNvSpPr>
            <a:spLocks noGrp="1"/>
          </p:cNvSpPr>
          <p:nvPr>
            <p:ph type="body" idx="1"/>
          </p:nvPr>
        </p:nvSpPr>
        <p:spPr>
          <a:xfrm>
            <a:off x="8770857" y="4131813"/>
            <a:ext cx="3272898" cy="5624963"/>
          </a:xfrm>
          <a:prstGeom prst="rect">
            <a:avLst/>
          </a:prstGeom>
        </p:spPr>
        <p:txBody>
          <a:bodyPr anchor="t">
            <a:noAutofit/>
          </a:bodyPr>
          <a:lstStyle>
            <a:lvl1pPr marL="0" indent="0" defTabSz="914407">
              <a:lnSpc>
                <a:spcPct val="120000"/>
              </a:lnSpc>
              <a:spcBef>
                <a:spcPts val="0"/>
              </a:spcBef>
              <a:buSzPct val="100000"/>
              <a:buFont typeface="Arial"/>
              <a:buChar char="​"/>
              <a:defRPr sz="2400">
                <a:solidFill>
                  <a:srgbClr val="3C8689"/>
                </a:solidFill>
                <a:latin typeface="Franklin Gothic Demi Cond"/>
                <a:ea typeface="Franklin Gothic Demi Cond"/>
                <a:cs typeface="Franklin Gothic Demi Cond"/>
                <a:sym typeface="Franklin Gothic Demi Cond"/>
              </a:defRPr>
            </a:lvl1pPr>
            <a:lvl2pPr marL="0" indent="0" defTabSz="914407">
              <a:lnSpc>
                <a:spcPct val="120000"/>
              </a:lnSpc>
              <a:spcBef>
                <a:spcPts val="0"/>
              </a:spcBef>
              <a:buSzPct val="100000"/>
              <a:buFont typeface="Arial"/>
              <a:buChar char="​"/>
              <a:defRPr sz="2400">
                <a:solidFill>
                  <a:srgbClr val="3C8689"/>
                </a:solidFill>
                <a:latin typeface="Franklin Gothic Demi Cond"/>
                <a:ea typeface="Franklin Gothic Demi Cond"/>
                <a:cs typeface="Franklin Gothic Demi Cond"/>
                <a:sym typeface="Franklin Gothic Demi Cond"/>
              </a:defRPr>
            </a:lvl2pPr>
            <a:lvl3pPr marL="0" indent="0" defTabSz="914407">
              <a:lnSpc>
                <a:spcPct val="120000"/>
              </a:lnSpc>
              <a:spcBef>
                <a:spcPts val="0"/>
              </a:spcBef>
              <a:buSzPct val="100000"/>
              <a:buFont typeface="Arial"/>
              <a:buChar char="​"/>
              <a:defRPr sz="2400">
                <a:solidFill>
                  <a:srgbClr val="3C8689"/>
                </a:solidFill>
                <a:latin typeface="Franklin Gothic Demi Cond"/>
                <a:ea typeface="Franklin Gothic Demi Cond"/>
                <a:cs typeface="Franklin Gothic Demi Cond"/>
                <a:sym typeface="Franklin Gothic Demi Cond"/>
              </a:defRPr>
            </a:lvl3pPr>
            <a:lvl4pPr marL="0" indent="0" defTabSz="914407">
              <a:lnSpc>
                <a:spcPct val="120000"/>
              </a:lnSpc>
              <a:spcBef>
                <a:spcPts val="0"/>
              </a:spcBef>
              <a:buSzPct val="100000"/>
              <a:buFont typeface="Arial"/>
              <a:buChar char="​"/>
              <a:defRPr sz="2400">
                <a:solidFill>
                  <a:srgbClr val="3C8689"/>
                </a:solidFill>
                <a:latin typeface="Franklin Gothic Demi Cond"/>
                <a:ea typeface="Franklin Gothic Demi Cond"/>
                <a:cs typeface="Franklin Gothic Demi Cond"/>
                <a:sym typeface="Franklin Gothic Demi Cond"/>
              </a:defRPr>
            </a:lvl4pPr>
            <a:lvl5pPr marL="0" indent="0" defTabSz="914407">
              <a:lnSpc>
                <a:spcPct val="120000"/>
              </a:lnSpc>
              <a:spcBef>
                <a:spcPts val="0"/>
              </a:spcBef>
              <a:buSzPct val="100000"/>
              <a:buFont typeface="Arial"/>
              <a:buChar char="​"/>
              <a:defRPr sz="2400">
                <a:solidFill>
                  <a:srgbClr val="3C8689"/>
                </a:solidFill>
                <a:latin typeface="Franklin Gothic Demi Cond"/>
                <a:ea typeface="Franklin Gothic Demi Cond"/>
                <a:cs typeface="Franklin Gothic Demi Cond"/>
                <a:sym typeface="Franklin Gothic Demi Cond"/>
              </a:defRPr>
            </a:lvl5pPr>
          </a:lstStyle>
          <a:p>
            <a:pPr lvl="0">
              <a:defRPr sz="1800">
                <a:solidFill>
                  <a:srgbClr val="000000"/>
                </a:solidFill>
              </a:defRPr>
            </a:pPr>
            <a:r>
              <a:rPr sz="2400">
                <a:solidFill>
                  <a:srgbClr val="3C8689"/>
                </a:solidFill>
              </a:rPr>
              <a:t>Body Level One</a:t>
            </a:r>
          </a:p>
          <a:p>
            <a:pPr lvl="1">
              <a:defRPr sz="1800">
                <a:solidFill>
                  <a:srgbClr val="000000"/>
                </a:solidFill>
              </a:defRPr>
            </a:pPr>
            <a:r>
              <a:rPr sz="2400">
                <a:solidFill>
                  <a:srgbClr val="3C8689"/>
                </a:solidFill>
              </a:rPr>
              <a:t>Body Level Two</a:t>
            </a:r>
          </a:p>
          <a:p>
            <a:pPr lvl="2">
              <a:defRPr sz="1800">
                <a:solidFill>
                  <a:srgbClr val="000000"/>
                </a:solidFill>
              </a:defRPr>
            </a:pPr>
            <a:r>
              <a:rPr sz="2400">
                <a:solidFill>
                  <a:srgbClr val="3C8689"/>
                </a:solidFill>
              </a:rPr>
              <a:t>Body Level Three</a:t>
            </a:r>
          </a:p>
          <a:p>
            <a:pPr lvl="3">
              <a:defRPr sz="1800">
                <a:solidFill>
                  <a:srgbClr val="000000"/>
                </a:solidFill>
              </a:defRPr>
            </a:pPr>
            <a:r>
              <a:rPr sz="2400">
                <a:solidFill>
                  <a:srgbClr val="3C8689"/>
                </a:solidFill>
              </a:rPr>
              <a:t>Body Level Four</a:t>
            </a:r>
          </a:p>
          <a:p>
            <a:pPr lvl="4">
              <a:defRPr sz="1800">
                <a:solidFill>
                  <a:srgbClr val="000000"/>
                </a:solidFill>
              </a:defRPr>
            </a:pPr>
            <a:r>
              <a:rPr sz="2400">
                <a:solidFill>
                  <a:srgbClr val="3C8689"/>
                </a:solidFill>
              </a:rPr>
              <a:t>Body Level Five</a:t>
            </a:r>
          </a:p>
        </p:txBody>
      </p:sp>
      <p:sp>
        <p:nvSpPr>
          <p:cNvPr id="37" name="Shape 37"/>
          <p:cNvSpPr/>
          <p:nvPr/>
        </p:nvSpPr>
        <p:spPr>
          <a:xfrm flipH="1">
            <a:off x="8130162" y="3940599"/>
            <a:ext cx="3" cy="4098986"/>
          </a:xfrm>
          <a:prstGeom prst="line">
            <a:avLst/>
          </a:prstGeom>
          <a:ln w="12700">
            <a:solidFill>
              <a:srgbClr val="897C57"/>
            </a:solidFill>
          </a:ln>
        </p:spPr>
        <p:txBody>
          <a:bodyPr lIns="0" tIns="0" rIns="0" bIns="0"/>
          <a:lstStyle/>
          <a:p>
            <a:pPr lvl="0" algn="l" defTabSz="457204">
              <a:defRPr sz="1200"/>
            </a:pPr>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Table of Content">
    <p:spTree>
      <p:nvGrpSpPr>
        <p:cNvPr id="1" name=""/>
        <p:cNvGrpSpPr/>
        <p:nvPr/>
      </p:nvGrpSpPr>
      <p:grpSpPr>
        <a:xfrm>
          <a:off x="0" y="0"/>
          <a:ext cx="0" cy="0"/>
          <a:chOff x="0" y="0"/>
          <a:chExt cx="0" cy="0"/>
        </a:xfrm>
      </p:grpSpPr>
      <p:sp>
        <p:nvSpPr>
          <p:cNvPr id="39" name="Shape 39"/>
          <p:cNvSpPr>
            <a:spLocks noGrp="1"/>
          </p:cNvSpPr>
          <p:nvPr>
            <p:ph type="body" idx="1"/>
          </p:nvPr>
        </p:nvSpPr>
        <p:spPr>
          <a:xfrm>
            <a:off x="2301058" y="4227936"/>
            <a:ext cx="3875472" cy="5528841"/>
          </a:xfrm>
          <a:prstGeom prst="rect">
            <a:avLst/>
          </a:prstGeom>
        </p:spPr>
        <p:txBody>
          <a:bodyPr anchor="t">
            <a:noAutofit/>
          </a:bodyPr>
          <a:lstStyle>
            <a:lvl1pPr marL="0" indent="0" defTabSz="914407">
              <a:lnSpc>
                <a:spcPts val="1700"/>
              </a:lnSpc>
              <a:spcBef>
                <a:spcPts val="1200"/>
              </a:spcBef>
              <a:buSzTx/>
              <a:buNone/>
              <a:defRPr sz="2000">
                <a:solidFill>
                  <a:srgbClr val="897C57"/>
                </a:solidFill>
                <a:latin typeface="Franklin Gothic Book"/>
                <a:ea typeface="Franklin Gothic Book"/>
                <a:cs typeface="Franklin Gothic Book"/>
                <a:sym typeface="Franklin Gothic Book"/>
              </a:defRPr>
            </a:lvl1pPr>
            <a:lvl2pPr marL="0" indent="0" defTabSz="914407">
              <a:lnSpc>
                <a:spcPts val="1700"/>
              </a:lnSpc>
              <a:spcBef>
                <a:spcPts val="1200"/>
              </a:spcBef>
              <a:buSzTx/>
              <a:buNone/>
              <a:defRPr sz="2000">
                <a:solidFill>
                  <a:srgbClr val="897C57"/>
                </a:solidFill>
                <a:latin typeface="Franklin Gothic Book"/>
                <a:ea typeface="Franklin Gothic Book"/>
                <a:cs typeface="Franklin Gothic Book"/>
                <a:sym typeface="Franklin Gothic Book"/>
              </a:defRPr>
            </a:lvl2pPr>
            <a:lvl3pPr marL="0" indent="0" defTabSz="914407">
              <a:lnSpc>
                <a:spcPts val="1700"/>
              </a:lnSpc>
              <a:spcBef>
                <a:spcPts val="1200"/>
              </a:spcBef>
              <a:buSzTx/>
              <a:buNone/>
              <a:defRPr sz="2000">
                <a:solidFill>
                  <a:srgbClr val="897C57"/>
                </a:solidFill>
                <a:latin typeface="Franklin Gothic Book"/>
                <a:ea typeface="Franklin Gothic Book"/>
                <a:cs typeface="Franklin Gothic Book"/>
                <a:sym typeface="Franklin Gothic Book"/>
              </a:defRPr>
            </a:lvl3pPr>
            <a:lvl4pPr marL="0" indent="0" defTabSz="914407">
              <a:lnSpc>
                <a:spcPts val="1700"/>
              </a:lnSpc>
              <a:spcBef>
                <a:spcPts val="1200"/>
              </a:spcBef>
              <a:buSzTx/>
              <a:buNone/>
              <a:defRPr sz="2000">
                <a:solidFill>
                  <a:srgbClr val="897C57"/>
                </a:solidFill>
                <a:latin typeface="Franklin Gothic Book"/>
                <a:ea typeface="Franklin Gothic Book"/>
                <a:cs typeface="Franklin Gothic Book"/>
                <a:sym typeface="Franklin Gothic Book"/>
              </a:defRPr>
            </a:lvl4pPr>
            <a:lvl5pPr marL="0" indent="0" defTabSz="914407">
              <a:lnSpc>
                <a:spcPts val="1700"/>
              </a:lnSpc>
              <a:spcBef>
                <a:spcPts val="1200"/>
              </a:spcBef>
              <a:buSzTx/>
              <a:buNone/>
              <a:defRPr sz="2000">
                <a:solidFill>
                  <a:srgbClr val="897C57"/>
                </a:solidFill>
                <a:latin typeface="Franklin Gothic Book"/>
                <a:ea typeface="Franklin Gothic Book"/>
                <a:cs typeface="Franklin Gothic Book"/>
                <a:sym typeface="Franklin Gothic Book"/>
              </a:defRPr>
            </a:lvl5pPr>
          </a:lstStyle>
          <a:p>
            <a:pPr lvl="0">
              <a:defRPr sz="1800">
                <a:solidFill>
                  <a:srgbClr val="000000"/>
                </a:solidFill>
              </a:defRPr>
            </a:pPr>
            <a:r>
              <a:rPr sz="2000">
                <a:solidFill>
                  <a:srgbClr val="897C57"/>
                </a:solidFill>
              </a:rPr>
              <a:t>Body Level One</a:t>
            </a:r>
          </a:p>
          <a:p>
            <a:pPr lvl="1">
              <a:defRPr sz="1800">
                <a:solidFill>
                  <a:srgbClr val="000000"/>
                </a:solidFill>
              </a:defRPr>
            </a:pPr>
            <a:r>
              <a:rPr sz="2000">
                <a:solidFill>
                  <a:srgbClr val="897C57"/>
                </a:solidFill>
              </a:rPr>
              <a:t>Body Level Two</a:t>
            </a:r>
          </a:p>
          <a:p>
            <a:pPr lvl="2">
              <a:defRPr sz="1800">
                <a:solidFill>
                  <a:srgbClr val="000000"/>
                </a:solidFill>
              </a:defRPr>
            </a:pPr>
            <a:r>
              <a:rPr sz="2000">
                <a:solidFill>
                  <a:srgbClr val="897C57"/>
                </a:solidFill>
              </a:rPr>
              <a:t>Body Level Three</a:t>
            </a:r>
          </a:p>
          <a:p>
            <a:pPr lvl="3">
              <a:defRPr sz="1800">
                <a:solidFill>
                  <a:srgbClr val="000000"/>
                </a:solidFill>
              </a:defRPr>
            </a:pPr>
            <a:r>
              <a:rPr sz="2000">
                <a:solidFill>
                  <a:srgbClr val="897C57"/>
                </a:solidFill>
              </a:rPr>
              <a:t>Body Level Four</a:t>
            </a:r>
          </a:p>
          <a:p>
            <a:pPr lvl="4">
              <a:defRPr sz="1800">
                <a:solidFill>
                  <a:srgbClr val="000000"/>
                </a:solidFill>
              </a:defRPr>
            </a:pPr>
            <a:r>
              <a:rPr sz="2000">
                <a:solidFill>
                  <a:srgbClr val="897C57"/>
                </a:solidFill>
              </a:rPr>
              <a:t>Body Level Five</a:t>
            </a: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2:1">
    <p:spTree>
      <p:nvGrpSpPr>
        <p:cNvPr id="1" name=""/>
        <p:cNvGrpSpPr/>
        <p:nvPr/>
      </p:nvGrpSpPr>
      <p:grpSpPr>
        <a:xfrm>
          <a:off x="0" y="0"/>
          <a:ext cx="0" cy="0"/>
          <a:chOff x="0" y="0"/>
          <a:chExt cx="0" cy="0"/>
        </a:xfrm>
      </p:grpSpPr>
      <p:sp>
        <p:nvSpPr>
          <p:cNvPr id="41" name="Shape 41"/>
          <p:cNvSpPr>
            <a:spLocks noGrp="1"/>
          </p:cNvSpPr>
          <p:nvPr>
            <p:ph type="title"/>
          </p:nvPr>
        </p:nvSpPr>
        <p:spPr>
          <a:xfrm>
            <a:off x="975240" y="1626126"/>
            <a:ext cx="11052734" cy="2601811"/>
          </a:xfrm>
          <a:prstGeom prst="rect">
            <a:avLst/>
          </a:prstGeom>
        </p:spPr>
        <p:txBody>
          <a:bodyPr anchor="t">
            <a:noAutofit/>
          </a:bodyPr>
          <a:lstStyle>
            <a:lvl1pPr algn="l" defTabSz="914407">
              <a:lnSpc>
                <a:spcPct val="85000"/>
              </a:lnSpc>
              <a:defRPr sz="5000">
                <a:solidFill>
                  <a:srgbClr val="897C57"/>
                </a:solidFill>
                <a:latin typeface="Franklin Gothic Book"/>
                <a:ea typeface="Franklin Gothic Book"/>
                <a:cs typeface="Franklin Gothic Book"/>
                <a:sym typeface="Franklin Gothic Book"/>
              </a:defRPr>
            </a:lvl1pPr>
          </a:lstStyle>
          <a:p>
            <a:pPr lvl="0">
              <a:defRPr sz="1800">
                <a:solidFill>
                  <a:srgbClr val="000000"/>
                </a:solidFill>
              </a:defRPr>
            </a:pPr>
            <a:r>
              <a:rPr sz="5000">
                <a:solidFill>
                  <a:srgbClr val="897C57"/>
                </a:solidFill>
              </a:rPr>
              <a:t>Title Text</a:t>
            </a:r>
          </a:p>
        </p:txBody>
      </p:sp>
      <p:sp>
        <p:nvSpPr>
          <p:cNvPr id="42" name="Shape 42"/>
          <p:cNvSpPr>
            <a:spLocks noGrp="1"/>
          </p:cNvSpPr>
          <p:nvPr>
            <p:ph type="body" idx="1"/>
          </p:nvPr>
        </p:nvSpPr>
        <p:spPr>
          <a:xfrm>
            <a:off x="975238" y="4227936"/>
            <a:ext cx="7151770" cy="5528841"/>
          </a:xfrm>
          <a:prstGeom prst="rect">
            <a:avLst/>
          </a:prstGeom>
        </p:spPr>
        <p:txBody>
          <a:bodyPr anchor="t">
            <a:noAutofit/>
          </a:bodyPr>
          <a:lstStyle>
            <a:lvl1pPr marL="0" indent="0" defTabSz="914407">
              <a:lnSpc>
                <a:spcPct val="120000"/>
              </a:lnSpc>
              <a:spcBef>
                <a:spcPts val="1200"/>
              </a:spcBef>
              <a:buSzPct val="100000"/>
              <a:buFont typeface="Arial"/>
              <a:buChar char="​"/>
              <a:defRPr sz="2200">
                <a:solidFill>
                  <a:srgbClr val="66AF9E"/>
                </a:solidFill>
                <a:latin typeface="Franklin Gothic Book"/>
                <a:ea typeface="Franklin Gothic Book"/>
                <a:cs typeface="Franklin Gothic Book"/>
                <a:sym typeface="Franklin Gothic Book"/>
              </a:defRPr>
            </a:lvl1pPr>
            <a:lvl2pPr marL="0" indent="0" defTabSz="914407">
              <a:lnSpc>
                <a:spcPct val="120000"/>
              </a:lnSpc>
              <a:spcBef>
                <a:spcPts val="1200"/>
              </a:spcBef>
              <a:buSzPct val="100000"/>
              <a:buFont typeface="Arial"/>
              <a:buChar char="​"/>
              <a:defRPr sz="2200">
                <a:solidFill>
                  <a:srgbClr val="66AF9E"/>
                </a:solidFill>
                <a:latin typeface="Franklin Gothic Book"/>
                <a:ea typeface="Franklin Gothic Book"/>
                <a:cs typeface="Franklin Gothic Book"/>
                <a:sym typeface="Franklin Gothic Book"/>
              </a:defRPr>
            </a:lvl2pPr>
            <a:lvl3pPr marL="0" indent="0" defTabSz="914407">
              <a:lnSpc>
                <a:spcPct val="120000"/>
              </a:lnSpc>
              <a:spcBef>
                <a:spcPts val="1200"/>
              </a:spcBef>
              <a:buSzPct val="100000"/>
              <a:buFont typeface="Arial"/>
              <a:buChar char="​"/>
              <a:defRPr sz="2200">
                <a:solidFill>
                  <a:srgbClr val="66AF9E"/>
                </a:solidFill>
                <a:latin typeface="Franklin Gothic Book"/>
                <a:ea typeface="Franklin Gothic Book"/>
                <a:cs typeface="Franklin Gothic Book"/>
                <a:sym typeface="Franklin Gothic Book"/>
              </a:defRPr>
            </a:lvl3pPr>
            <a:lvl4pPr marL="339729" indent="-339729" defTabSz="914407">
              <a:lnSpc>
                <a:spcPct val="120000"/>
              </a:lnSpc>
              <a:spcBef>
                <a:spcPts val="1200"/>
              </a:spcBef>
              <a:buSzPct val="100000"/>
              <a:buFont typeface="Arial"/>
              <a:buChar char="▪"/>
              <a:defRPr sz="2200">
                <a:solidFill>
                  <a:srgbClr val="66AF9E"/>
                </a:solidFill>
                <a:latin typeface="Franklin Gothic Book"/>
                <a:ea typeface="Franklin Gothic Book"/>
                <a:cs typeface="Franklin Gothic Book"/>
                <a:sym typeface="Franklin Gothic Book"/>
              </a:defRPr>
            </a:lvl4pPr>
            <a:lvl5pPr marL="522292" indent="-352428" defTabSz="914407">
              <a:lnSpc>
                <a:spcPct val="120000"/>
              </a:lnSpc>
              <a:spcBef>
                <a:spcPts val="1200"/>
              </a:spcBef>
              <a:buSzPct val="100000"/>
              <a:buFont typeface="Arial"/>
              <a:buChar char="▪"/>
              <a:defRPr sz="2200">
                <a:solidFill>
                  <a:srgbClr val="66AF9E"/>
                </a:solidFill>
                <a:latin typeface="Franklin Gothic Book"/>
                <a:ea typeface="Franklin Gothic Book"/>
                <a:cs typeface="Franklin Gothic Book"/>
                <a:sym typeface="Franklin Gothic Book"/>
              </a:defRPr>
            </a:lvl5pPr>
          </a:lstStyle>
          <a:p>
            <a:pPr lvl="0">
              <a:defRPr sz="1800">
                <a:solidFill>
                  <a:srgbClr val="000000"/>
                </a:solidFill>
              </a:defRPr>
            </a:pPr>
            <a:r>
              <a:rPr sz="2200">
                <a:solidFill>
                  <a:srgbClr val="66AF9E"/>
                </a:solidFill>
              </a:rPr>
              <a:t>Body Level One</a:t>
            </a:r>
          </a:p>
          <a:p>
            <a:pPr lvl="1">
              <a:defRPr sz="1800">
                <a:solidFill>
                  <a:srgbClr val="000000"/>
                </a:solidFill>
              </a:defRPr>
            </a:pPr>
            <a:r>
              <a:rPr sz="2200">
                <a:solidFill>
                  <a:srgbClr val="66AF9E"/>
                </a:solidFill>
              </a:rPr>
              <a:t>Body Level Two</a:t>
            </a:r>
          </a:p>
          <a:p>
            <a:pPr lvl="2">
              <a:defRPr sz="1800">
                <a:solidFill>
                  <a:srgbClr val="000000"/>
                </a:solidFill>
              </a:defRPr>
            </a:pPr>
            <a:r>
              <a:rPr sz="2200">
                <a:solidFill>
                  <a:srgbClr val="66AF9E"/>
                </a:solidFill>
              </a:rPr>
              <a:t>Body Level Three</a:t>
            </a:r>
          </a:p>
          <a:p>
            <a:pPr lvl="3">
              <a:defRPr sz="1800">
                <a:solidFill>
                  <a:srgbClr val="000000"/>
                </a:solidFill>
              </a:defRPr>
            </a:pPr>
            <a:r>
              <a:rPr sz="2200">
                <a:solidFill>
                  <a:srgbClr val="66AF9E"/>
                </a:solidFill>
              </a:rPr>
              <a:t>Body Level Four</a:t>
            </a:r>
          </a:p>
          <a:p>
            <a:pPr lvl="4">
              <a:defRPr sz="1800">
                <a:solidFill>
                  <a:srgbClr val="000000"/>
                </a:solidFill>
              </a:defRPr>
            </a:pPr>
            <a:r>
              <a:rPr sz="2200">
                <a:solidFill>
                  <a:srgbClr val="66AF9E"/>
                </a:solidFill>
              </a:rPr>
              <a:t>Body Level Five</a:t>
            </a: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2">
    <p:spTree>
      <p:nvGrpSpPr>
        <p:cNvPr id="1" name=""/>
        <p:cNvGrpSpPr/>
        <p:nvPr/>
      </p:nvGrpSpPr>
      <p:grpSpPr>
        <a:xfrm>
          <a:off x="0" y="0"/>
          <a:ext cx="0" cy="0"/>
          <a:chOff x="0" y="0"/>
          <a:chExt cx="0" cy="0"/>
        </a:xfrm>
      </p:grpSpPr>
      <p:sp>
        <p:nvSpPr>
          <p:cNvPr id="44" name="Shape 44"/>
          <p:cNvSpPr>
            <a:spLocks noGrp="1"/>
          </p:cNvSpPr>
          <p:nvPr>
            <p:ph type="title"/>
          </p:nvPr>
        </p:nvSpPr>
        <p:spPr>
          <a:xfrm>
            <a:off x="975240" y="1626126"/>
            <a:ext cx="11052734" cy="2601811"/>
          </a:xfrm>
          <a:prstGeom prst="rect">
            <a:avLst/>
          </a:prstGeom>
        </p:spPr>
        <p:txBody>
          <a:bodyPr anchor="t">
            <a:noAutofit/>
          </a:bodyPr>
          <a:lstStyle>
            <a:lvl1pPr algn="l" defTabSz="914407">
              <a:lnSpc>
                <a:spcPct val="85000"/>
              </a:lnSpc>
              <a:defRPr sz="5000">
                <a:solidFill>
                  <a:srgbClr val="897C57"/>
                </a:solidFill>
                <a:latin typeface="Franklin Gothic Book"/>
                <a:ea typeface="Franklin Gothic Book"/>
                <a:cs typeface="Franklin Gothic Book"/>
                <a:sym typeface="Franklin Gothic Book"/>
              </a:defRPr>
            </a:lvl1pPr>
          </a:lstStyle>
          <a:p>
            <a:pPr lvl="0">
              <a:defRPr sz="1800">
                <a:solidFill>
                  <a:srgbClr val="000000"/>
                </a:solidFill>
              </a:defRPr>
            </a:pPr>
            <a:r>
              <a:rPr sz="5000">
                <a:solidFill>
                  <a:srgbClr val="897C57"/>
                </a:solidFill>
              </a:rPr>
              <a:t>Title Text</a:t>
            </a:r>
          </a:p>
        </p:txBody>
      </p:sp>
      <p:sp>
        <p:nvSpPr>
          <p:cNvPr id="45" name="Shape 45"/>
          <p:cNvSpPr>
            <a:spLocks noGrp="1"/>
          </p:cNvSpPr>
          <p:nvPr>
            <p:ph type="body" idx="1"/>
          </p:nvPr>
        </p:nvSpPr>
        <p:spPr>
          <a:xfrm>
            <a:off x="975240" y="4227936"/>
            <a:ext cx="5201289" cy="5528841"/>
          </a:xfrm>
          <a:prstGeom prst="rect">
            <a:avLst/>
          </a:prstGeom>
        </p:spPr>
        <p:txBody>
          <a:bodyPr anchor="t">
            <a:noAutofit/>
          </a:bodyPr>
          <a:lstStyle>
            <a:lvl1pPr marL="0" indent="0" defTabSz="914407">
              <a:lnSpc>
                <a:spcPct val="120000"/>
              </a:lnSpc>
              <a:spcBef>
                <a:spcPts val="1200"/>
              </a:spcBef>
              <a:buSzPct val="100000"/>
              <a:buFont typeface="Arial"/>
              <a:buChar char="​"/>
              <a:defRPr sz="2200">
                <a:solidFill>
                  <a:srgbClr val="66AF9E"/>
                </a:solidFill>
                <a:latin typeface="Franklin Gothic Book"/>
                <a:ea typeface="Franklin Gothic Book"/>
                <a:cs typeface="Franklin Gothic Book"/>
                <a:sym typeface="Franklin Gothic Book"/>
              </a:defRPr>
            </a:lvl1pPr>
            <a:lvl2pPr marL="0" indent="0" defTabSz="914407">
              <a:lnSpc>
                <a:spcPct val="120000"/>
              </a:lnSpc>
              <a:spcBef>
                <a:spcPts val="1200"/>
              </a:spcBef>
              <a:buSzPct val="100000"/>
              <a:buFont typeface="Arial"/>
              <a:buChar char="​"/>
              <a:defRPr sz="2200">
                <a:solidFill>
                  <a:srgbClr val="66AF9E"/>
                </a:solidFill>
                <a:latin typeface="Franklin Gothic Book"/>
                <a:ea typeface="Franklin Gothic Book"/>
                <a:cs typeface="Franklin Gothic Book"/>
                <a:sym typeface="Franklin Gothic Book"/>
              </a:defRPr>
            </a:lvl2pPr>
            <a:lvl3pPr marL="0" indent="0" defTabSz="914407">
              <a:lnSpc>
                <a:spcPct val="120000"/>
              </a:lnSpc>
              <a:spcBef>
                <a:spcPts val="1200"/>
              </a:spcBef>
              <a:buSzPct val="100000"/>
              <a:buFont typeface="Arial"/>
              <a:buChar char="​"/>
              <a:defRPr sz="2200">
                <a:solidFill>
                  <a:srgbClr val="66AF9E"/>
                </a:solidFill>
                <a:latin typeface="Franklin Gothic Book"/>
                <a:ea typeface="Franklin Gothic Book"/>
                <a:cs typeface="Franklin Gothic Book"/>
                <a:sym typeface="Franklin Gothic Book"/>
              </a:defRPr>
            </a:lvl3pPr>
            <a:lvl4pPr marL="339729" indent="-339729" defTabSz="914407">
              <a:lnSpc>
                <a:spcPct val="120000"/>
              </a:lnSpc>
              <a:spcBef>
                <a:spcPts val="1200"/>
              </a:spcBef>
              <a:buSzPct val="100000"/>
              <a:buFont typeface="Arial"/>
              <a:buChar char="▪"/>
              <a:defRPr sz="2200">
                <a:solidFill>
                  <a:srgbClr val="66AF9E"/>
                </a:solidFill>
                <a:latin typeface="Franklin Gothic Book"/>
                <a:ea typeface="Franklin Gothic Book"/>
                <a:cs typeface="Franklin Gothic Book"/>
                <a:sym typeface="Franklin Gothic Book"/>
              </a:defRPr>
            </a:lvl4pPr>
            <a:lvl5pPr marL="522292" indent="-352428" defTabSz="914407">
              <a:lnSpc>
                <a:spcPct val="120000"/>
              </a:lnSpc>
              <a:spcBef>
                <a:spcPts val="1200"/>
              </a:spcBef>
              <a:buSzPct val="100000"/>
              <a:buFont typeface="Arial"/>
              <a:buChar char="▪"/>
              <a:defRPr sz="2200">
                <a:solidFill>
                  <a:srgbClr val="66AF9E"/>
                </a:solidFill>
                <a:latin typeface="Franklin Gothic Book"/>
                <a:ea typeface="Franklin Gothic Book"/>
                <a:cs typeface="Franklin Gothic Book"/>
                <a:sym typeface="Franklin Gothic Book"/>
              </a:defRPr>
            </a:lvl5pPr>
          </a:lstStyle>
          <a:p>
            <a:pPr lvl="0">
              <a:defRPr sz="1800">
                <a:solidFill>
                  <a:srgbClr val="000000"/>
                </a:solidFill>
              </a:defRPr>
            </a:pPr>
            <a:r>
              <a:rPr sz="2200">
                <a:solidFill>
                  <a:srgbClr val="66AF9E"/>
                </a:solidFill>
              </a:rPr>
              <a:t>Body Level One</a:t>
            </a:r>
          </a:p>
          <a:p>
            <a:pPr lvl="1">
              <a:defRPr sz="1800">
                <a:solidFill>
                  <a:srgbClr val="000000"/>
                </a:solidFill>
              </a:defRPr>
            </a:pPr>
            <a:r>
              <a:rPr sz="2200">
                <a:solidFill>
                  <a:srgbClr val="66AF9E"/>
                </a:solidFill>
              </a:rPr>
              <a:t>Body Level Two</a:t>
            </a:r>
          </a:p>
          <a:p>
            <a:pPr lvl="2">
              <a:defRPr sz="1800">
                <a:solidFill>
                  <a:srgbClr val="000000"/>
                </a:solidFill>
              </a:defRPr>
            </a:pPr>
            <a:r>
              <a:rPr sz="2200">
                <a:solidFill>
                  <a:srgbClr val="66AF9E"/>
                </a:solidFill>
              </a:rPr>
              <a:t>Body Level Three</a:t>
            </a:r>
          </a:p>
          <a:p>
            <a:pPr lvl="3">
              <a:defRPr sz="1800">
                <a:solidFill>
                  <a:srgbClr val="000000"/>
                </a:solidFill>
              </a:defRPr>
            </a:pPr>
            <a:r>
              <a:rPr sz="2200">
                <a:solidFill>
                  <a:srgbClr val="66AF9E"/>
                </a:solidFill>
              </a:rPr>
              <a:t>Body Level Four</a:t>
            </a:r>
          </a:p>
          <a:p>
            <a:pPr lvl="4">
              <a:defRPr sz="1800">
                <a:solidFill>
                  <a:srgbClr val="000000"/>
                </a:solidFill>
              </a:defRPr>
            </a:pPr>
            <a:r>
              <a:rPr sz="2200">
                <a:solidFill>
                  <a:srgbClr val="66AF9E"/>
                </a:solidFill>
              </a:rPr>
              <a:t>Body Level Five</a:t>
            </a: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8" name="Shape 8"/>
          <p:cNvSpPr>
            <a:spLocks noGrp="1"/>
          </p:cNvSpPr>
          <p:nvPr>
            <p:ph type="title"/>
          </p:nvPr>
        </p:nvSpPr>
        <p:spPr>
          <a:xfrm>
            <a:off x="1269846" y="0"/>
            <a:ext cx="10463522" cy="8143350"/>
          </a:xfrm>
          <a:prstGeom prst="rect">
            <a:avLst/>
          </a:prstGeom>
        </p:spPr>
        <p:txBody>
          <a:bodyPr anchor="b"/>
          <a:lstStyle/>
          <a:p>
            <a:pPr lvl="0">
              <a:defRPr sz="1800"/>
            </a:pPr>
            <a:r>
              <a:rPr sz="8000"/>
              <a:t>Title Text</a:t>
            </a:r>
          </a:p>
        </p:txBody>
      </p:sp>
      <p:sp>
        <p:nvSpPr>
          <p:cNvPr id="9" name="Shape 9"/>
          <p:cNvSpPr>
            <a:spLocks noGrp="1"/>
          </p:cNvSpPr>
          <p:nvPr>
            <p:ph type="body" idx="1"/>
          </p:nvPr>
        </p:nvSpPr>
        <p:spPr>
          <a:xfrm>
            <a:off x="1269846" y="8194166"/>
            <a:ext cx="10463522" cy="1562609"/>
          </a:xfrm>
          <a:prstGeom prst="rect">
            <a:avLst/>
          </a:prstGeom>
        </p:spPr>
        <p:txBody>
          <a:bodyPr anchor="t"/>
          <a:lstStyle>
            <a:lvl1pPr marL="0" indent="0" algn="ctr">
              <a:spcBef>
                <a:spcPts val="0"/>
              </a:spcBef>
              <a:buSzTx/>
              <a:buNone/>
              <a:defRPr sz="3300"/>
            </a:lvl1pPr>
            <a:lvl2pPr marL="0" indent="0" algn="ctr">
              <a:spcBef>
                <a:spcPts val="0"/>
              </a:spcBef>
              <a:buSzTx/>
              <a:buNone/>
              <a:defRPr sz="3300"/>
            </a:lvl2pPr>
            <a:lvl3pPr marL="0" indent="0" algn="ctr">
              <a:spcBef>
                <a:spcPts val="0"/>
              </a:spcBef>
              <a:buSzTx/>
              <a:buNone/>
              <a:defRPr sz="3300"/>
            </a:lvl3pPr>
            <a:lvl4pPr marL="0" indent="0" algn="ctr">
              <a:spcBef>
                <a:spcPts val="0"/>
              </a:spcBef>
              <a:buSzTx/>
              <a:buNone/>
              <a:defRPr sz="3300"/>
            </a:lvl4pPr>
            <a:lvl5pPr marL="0" indent="0" algn="ctr">
              <a:spcBef>
                <a:spcPts val="0"/>
              </a:spcBef>
              <a:buSzTx/>
              <a:buNone/>
              <a:defRPr sz="3300"/>
            </a:lvl5pPr>
          </a:lstStyle>
          <a:p>
            <a:pPr lvl="0">
              <a:defRPr sz="1800"/>
            </a:pPr>
            <a:r>
              <a:rPr sz="3300"/>
              <a:t>Body Level One</a:t>
            </a:r>
          </a:p>
          <a:p>
            <a:pPr lvl="1">
              <a:defRPr sz="1800"/>
            </a:pPr>
            <a:r>
              <a:rPr sz="3300"/>
              <a:t>Body Level Two</a:t>
            </a:r>
          </a:p>
          <a:p>
            <a:pPr lvl="2">
              <a:defRPr sz="1800"/>
            </a:pPr>
            <a:r>
              <a:rPr sz="3300"/>
              <a:t>Body Level Three</a:t>
            </a:r>
          </a:p>
          <a:p>
            <a:pPr lvl="3">
              <a:defRPr sz="1800"/>
            </a:pPr>
            <a:r>
              <a:rPr sz="3300"/>
              <a:t>Body Level Four</a:t>
            </a:r>
          </a:p>
          <a:p>
            <a:pPr lvl="4">
              <a:defRPr sz="1800"/>
            </a:pPr>
            <a:r>
              <a:rPr sz="3300"/>
              <a:t>Body Level Five</a:t>
            </a: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11" name="Shape 11"/>
          <p:cNvSpPr>
            <a:spLocks noGrp="1"/>
          </p:cNvSpPr>
          <p:nvPr>
            <p:ph type="title"/>
          </p:nvPr>
        </p:nvSpPr>
        <p:spPr>
          <a:xfrm>
            <a:off x="1269846" y="3226851"/>
            <a:ext cx="10463522" cy="3303075"/>
          </a:xfrm>
          <a:prstGeom prst="rect">
            <a:avLst/>
          </a:prstGeom>
        </p:spPr>
        <p:txBody>
          <a:bodyPr/>
          <a:lstStyle/>
          <a:p>
            <a:pPr lvl="0">
              <a:defRPr sz="1800"/>
            </a:pPr>
            <a:r>
              <a:rPr sz="8000"/>
              <a:t>Title Text</a:t>
            </a: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13" name="Shape 13"/>
          <p:cNvSpPr>
            <a:spLocks noGrp="1"/>
          </p:cNvSpPr>
          <p:nvPr>
            <p:ph type="title"/>
          </p:nvPr>
        </p:nvSpPr>
        <p:spPr>
          <a:xfrm>
            <a:off x="952384" y="0"/>
            <a:ext cx="5333349" cy="4624304"/>
          </a:xfrm>
          <a:prstGeom prst="rect">
            <a:avLst/>
          </a:prstGeom>
        </p:spPr>
        <p:txBody>
          <a:bodyPr anchor="b"/>
          <a:lstStyle>
            <a:lvl1pPr>
              <a:defRPr sz="6000"/>
            </a:lvl1pPr>
          </a:lstStyle>
          <a:p>
            <a:pPr lvl="0">
              <a:defRPr sz="1800"/>
            </a:pPr>
            <a:r>
              <a:rPr sz="6000"/>
              <a:t>Title Text</a:t>
            </a:r>
          </a:p>
        </p:txBody>
      </p:sp>
      <p:sp>
        <p:nvSpPr>
          <p:cNvPr id="14" name="Shape 14"/>
          <p:cNvSpPr>
            <a:spLocks noGrp="1"/>
          </p:cNvSpPr>
          <p:nvPr>
            <p:ph type="body" idx="1"/>
          </p:nvPr>
        </p:nvSpPr>
        <p:spPr>
          <a:xfrm>
            <a:off x="952384" y="4764051"/>
            <a:ext cx="5333349" cy="4992724"/>
          </a:xfrm>
          <a:prstGeom prst="rect">
            <a:avLst/>
          </a:prstGeom>
        </p:spPr>
        <p:txBody>
          <a:bodyPr anchor="t"/>
          <a:lstStyle>
            <a:lvl1pPr marL="0" indent="0" algn="ctr">
              <a:spcBef>
                <a:spcPts val="0"/>
              </a:spcBef>
              <a:buSzTx/>
              <a:buNone/>
              <a:defRPr sz="3300"/>
            </a:lvl1pPr>
            <a:lvl2pPr marL="0" indent="0" algn="ctr">
              <a:spcBef>
                <a:spcPts val="0"/>
              </a:spcBef>
              <a:buSzTx/>
              <a:buNone/>
              <a:defRPr sz="3300"/>
            </a:lvl2pPr>
            <a:lvl3pPr marL="0" indent="0" algn="ctr">
              <a:spcBef>
                <a:spcPts val="0"/>
              </a:spcBef>
              <a:buSzTx/>
              <a:buNone/>
              <a:defRPr sz="3300"/>
            </a:lvl3pPr>
            <a:lvl4pPr marL="0" indent="0" algn="ctr">
              <a:spcBef>
                <a:spcPts val="0"/>
              </a:spcBef>
              <a:buSzTx/>
              <a:buNone/>
              <a:defRPr sz="3300"/>
            </a:lvl4pPr>
            <a:lvl5pPr marL="0" indent="0" algn="ctr">
              <a:spcBef>
                <a:spcPts val="0"/>
              </a:spcBef>
              <a:buSzTx/>
              <a:buNone/>
              <a:defRPr sz="3300"/>
            </a:lvl5pPr>
          </a:lstStyle>
          <a:p>
            <a:pPr lvl="0">
              <a:defRPr sz="1800"/>
            </a:pPr>
            <a:r>
              <a:rPr sz="3300"/>
              <a:t>Body Level One</a:t>
            </a:r>
          </a:p>
          <a:p>
            <a:pPr lvl="1">
              <a:defRPr sz="1800"/>
            </a:pPr>
            <a:r>
              <a:rPr sz="3300"/>
              <a:t>Body Level Two</a:t>
            </a:r>
          </a:p>
          <a:p>
            <a:pPr lvl="2">
              <a:defRPr sz="1800"/>
            </a:pPr>
            <a:r>
              <a:rPr sz="3300"/>
              <a:t>Body Level Three</a:t>
            </a:r>
          </a:p>
          <a:p>
            <a:pPr lvl="3">
              <a:defRPr sz="1800"/>
            </a:pPr>
            <a:r>
              <a:rPr sz="3300"/>
              <a:t>Body Level Four</a:t>
            </a:r>
          </a:p>
          <a:p>
            <a:pPr lvl="4">
              <a:defRPr sz="1800"/>
            </a:pPr>
            <a:r>
              <a:rPr sz="3300"/>
              <a:t>Body Level Five</a:t>
            </a: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16" name="Shape 16"/>
          <p:cNvSpPr>
            <a:spLocks noGrp="1"/>
          </p:cNvSpPr>
          <p:nvPr>
            <p:ph type="title"/>
          </p:nvPr>
        </p:nvSpPr>
        <p:spPr>
          <a:xfrm>
            <a:off x="952384" y="9821"/>
            <a:ext cx="11098446" cy="3029352"/>
          </a:xfrm>
          <a:prstGeom prst="rect">
            <a:avLst/>
          </a:prstGeom>
        </p:spPr>
        <p:txBody>
          <a:bodyPr/>
          <a:lstStyle/>
          <a:p>
            <a:pPr lvl="0">
              <a:defRPr sz="1800"/>
            </a:pPr>
            <a:r>
              <a:rPr sz="8000"/>
              <a:t>Title Text</a:t>
            </a: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18" name="Shape 18"/>
          <p:cNvSpPr>
            <a:spLocks noGrp="1"/>
          </p:cNvSpPr>
          <p:nvPr>
            <p:ph type="title"/>
          </p:nvPr>
        </p:nvSpPr>
        <p:spPr>
          <a:prstGeom prst="rect">
            <a:avLst/>
          </a:prstGeom>
        </p:spPr>
        <p:txBody>
          <a:bodyPr/>
          <a:lstStyle/>
          <a:p>
            <a:pPr lvl="0">
              <a:defRPr sz="1800"/>
            </a:pPr>
            <a:r>
              <a:rPr sz="8000"/>
              <a:t>Title Text</a:t>
            </a:r>
          </a:p>
        </p:txBody>
      </p:sp>
      <p:sp>
        <p:nvSpPr>
          <p:cNvPr id="19" name="Shape 19"/>
          <p:cNvSpPr>
            <a:spLocks noGrp="1"/>
          </p:cNvSpPr>
          <p:nvPr>
            <p:ph type="body" idx="1"/>
          </p:nvPr>
        </p:nvSpPr>
        <p:spPr>
          <a:prstGeom prst="rect">
            <a:avLst/>
          </a:prstGeom>
        </p:spPr>
        <p:txBody>
          <a:bodyPr/>
          <a:lstStyle/>
          <a:p>
            <a:pPr lvl="0">
              <a:defRPr sz="1800"/>
            </a:pPr>
            <a:r>
              <a:rPr sz="3700"/>
              <a:t>Body Level One</a:t>
            </a:r>
          </a:p>
          <a:p>
            <a:pPr lvl="1">
              <a:defRPr sz="1800"/>
            </a:pPr>
            <a:r>
              <a:rPr sz="3700"/>
              <a:t>Body Level Two</a:t>
            </a:r>
          </a:p>
          <a:p>
            <a:pPr lvl="2">
              <a:defRPr sz="1800"/>
            </a:pPr>
            <a:r>
              <a:rPr sz="3700"/>
              <a:t>Body Level Three</a:t>
            </a:r>
          </a:p>
          <a:p>
            <a:pPr lvl="3">
              <a:defRPr sz="1800"/>
            </a:pPr>
            <a:r>
              <a:rPr sz="3700"/>
              <a:t>Body Level Four</a:t>
            </a:r>
          </a:p>
          <a:p>
            <a:pPr lvl="4">
              <a:defRPr sz="1800"/>
            </a:pPr>
            <a:r>
              <a:rPr sz="3700"/>
              <a:t>Body Level Five</a:t>
            </a: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21" name="Shape 21"/>
          <p:cNvSpPr>
            <a:spLocks noGrp="1"/>
          </p:cNvSpPr>
          <p:nvPr>
            <p:ph type="title"/>
          </p:nvPr>
        </p:nvSpPr>
        <p:spPr>
          <a:prstGeom prst="rect">
            <a:avLst/>
          </a:prstGeom>
        </p:spPr>
        <p:txBody>
          <a:bodyPr/>
          <a:lstStyle/>
          <a:p>
            <a:pPr lvl="0">
              <a:defRPr sz="1800"/>
            </a:pPr>
            <a:r>
              <a:rPr sz="8000"/>
              <a:t>Title Text</a:t>
            </a:r>
          </a:p>
        </p:txBody>
      </p:sp>
      <p:sp>
        <p:nvSpPr>
          <p:cNvPr id="22" name="Shape 22"/>
          <p:cNvSpPr>
            <a:spLocks noGrp="1"/>
          </p:cNvSpPr>
          <p:nvPr>
            <p:ph type="body" idx="1"/>
          </p:nvPr>
        </p:nvSpPr>
        <p:spPr>
          <a:xfrm>
            <a:off x="952384" y="2604348"/>
            <a:ext cx="5333349" cy="6288546"/>
          </a:xfrm>
          <a:prstGeom prst="rect">
            <a:avLst/>
          </a:prstGeom>
        </p:spPr>
        <p:txBody>
          <a:bodyPr/>
          <a:lstStyle>
            <a:lvl1pPr marL="342903" indent="-342903">
              <a:spcBef>
                <a:spcPts val="3200"/>
              </a:spcBef>
              <a:defRPr sz="2900"/>
            </a:lvl1pPr>
            <a:lvl2pPr marL="685805" indent="-342903">
              <a:spcBef>
                <a:spcPts val="3200"/>
              </a:spcBef>
              <a:defRPr sz="2900"/>
            </a:lvl2pPr>
            <a:lvl3pPr marL="1028708" indent="-342903">
              <a:spcBef>
                <a:spcPts val="3200"/>
              </a:spcBef>
              <a:defRPr sz="2900"/>
            </a:lvl3pPr>
            <a:lvl4pPr marL="1371612" indent="-342903">
              <a:spcBef>
                <a:spcPts val="3200"/>
              </a:spcBef>
              <a:defRPr sz="2900"/>
            </a:lvl4pPr>
            <a:lvl5pPr marL="1714514" indent="-342903">
              <a:spcBef>
                <a:spcPts val="3200"/>
              </a:spcBef>
              <a:defRPr sz="2900"/>
            </a:lvl5pPr>
          </a:lstStyle>
          <a:p>
            <a:pPr lvl="0">
              <a:defRPr sz="1800"/>
            </a:pPr>
            <a:r>
              <a:rPr sz="2900"/>
              <a:t>Body Level One</a:t>
            </a:r>
          </a:p>
          <a:p>
            <a:pPr lvl="1">
              <a:defRPr sz="1800"/>
            </a:pPr>
            <a:r>
              <a:rPr sz="2900"/>
              <a:t>Body Level Two</a:t>
            </a:r>
          </a:p>
          <a:p>
            <a:pPr lvl="2">
              <a:defRPr sz="1800"/>
            </a:pPr>
            <a:r>
              <a:rPr sz="2900"/>
              <a:t>Body Level Three</a:t>
            </a:r>
          </a:p>
          <a:p>
            <a:pPr lvl="3">
              <a:defRPr sz="1800"/>
            </a:pPr>
            <a:r>
              <a:rPr sz="2900"/>
              <a:t>Body Level Four</a:t>
            </a:r>
          </a:p>
          <a:p>
            <a:pPr lvl="4">
              <a:defRPr sz="1800"/>
            </a:pPr>
            <a:r>
              <a:rPr sz="2900"/>
              <a:t>Body Level Five</a:t>
            </a: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24" name="Shape 24"/>
          <p:cNvSpPr>
            <a:spLocks noGrp="1"/>
          </p:cNvSpPr>
          <p:nvPr>
            <p:ph type="body" idx="1"/>
          </p:nvPr>
        </p:nvSpPr>
        <p:spPr>
          <a:xfrm>
            <a:off x="952384" y="1270414"/>
            <a:ext cx="11098446" cy="7215949"/>
          </a:xfrm>
          <a:prstGeom prst="rect">
            <a:avLst/>
          </a:prstGeom>
        </p:spPr>
        <p:txBody>
          <a:bodyPr/>
          <a:lstStyle/>
          <a:p>
            <a:pPr lvl="0">
              <a:defRPr sz="1800"/>
            </a:pPr>
            <a:r>
              <a:rPr sz="3700"/>
              <a:t>Body Level One</a:t>
            </a:r>
          </a:p>
          <a:p>
            <a:pPr lvl="1">
              <a:defRPr sz="1800"/>
            </a:pPr>
            <a:r>
              <a:rPr sz="3700"/>
              <a:t>Body Level Two</a:t>
            </a:r>
          </a:p>
          <a:p>
            <a:pPr lvl="2">
              <a:defRPr sz="1800"/>
            </a:pPr>
            <a:r>
              <a:rPr sz="3700"/>
              <a:t>Body Level Three</a:t>
            </a:r>
          </a:p>
          <a:p>
            <a:pPr lvl="3">
              <a:defRPr sz="1800"/>
            </a:pPr>
            <a:r>
              <a:rPr sz="3700"/>
              <a:t>Body Level Four</a:t>
            </a:r>
          </a:p>
          <a:p>
            <a:pPr lvl="4">
              <a:defRPr sz="1800"/>
            </a:pPr>
            <a:r>
              <a:rPr sz="3700"/>
              <a:t>Body Level Five</a:t>
            </a: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952384" y="444645"/>
            <a:ext cx="11098446" cy="2159703"/>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normAutofit/>
          </a:bodyPr>
          <a:lstStyle/>
          <a:p>
            <a:pPr lvl="0">
              <a:defRPr sz="1800"/>
            </a:pPr>
            <a:r>
              <a:rPr sz="8000"/>
              <a:t>Title Text</a:t>
            </a:r>
          </a:p>
        </p:txBody>
      </p:sp>
      <p:sp>
        <p:nvSpPr>
          <p:cNvPr id="3" name="Shape 3"/>
          <p:cNvSpPr>
            <a:spLocks noGrp="1"/>
          </p:cNvSpPr>
          <p:nvPr>
            <p:ph type="body" idx="1"/>
          </p:nvPr>
        </p:nvSpPr>
        <p:spPr>
          <a:xfrm>
            <a:off x="952384" y="2604348"/>
            <a:ext cx="11098446" cy="6288546"/>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normAutofit/>
          </a:bodyPr>
          <a:lstStyle/>
          <a:p>
            <a:pPr lvl="0">
              <a:defRPr sz="1800"/>
            </a:pPr>
            <a:r>
              <a:rPr sz="3700"/>
              <a:t>Body Level One</a:t>
            </a:r>
          </a:p>
          <a:p>
            <a:pPr lvl="1">
              <a:defRPr sz="1800"/>
            </a:pPr>
            <a:r>
              <a:rPr sz="3700"/>
              <a:t>Body Level Two</a:t>
            </a:r>
          </a:p>
          <a:p>
            <a:pPr lvl="2">
              <a:defRPr sz="1800"/>
            </a:pPr>
            <a:r>
              <a:rPr sz="3700"/>
              <a:t>Body Level Three</a:t>
            </a:r>
          </a:p>
          <a:p>
            <a:pPr lvl="3">
              <a:defRPr sz="1800"/>
            </a:pPr>
            <a:r>
              <a:rPr sz="3700"/>
              <a:t>Body Level Four</a:t>
            </a:r>
          </a:p>
          <a:p>
            <a:pPr lvl="4">
              <a:defRPr sz="1800"/>
            </a:pPr>
            <a:r>
              <a:rPr sz="370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ransition spd="med"/>
  <p:txStyles>
    <p:titleStyle>
      <a:lvl1pPr algn="ctr" defTabSz="584205">
        <a:defRPr sz="8000">
          <a:latin typeface="Helvetica Light"/>
          <a:ea typeface="Helvetica Light"/>
          <a:cs typeface="Helvetica Light"/>
          <a:sym typeface="Helvetica Light"/>
        </a:defRPr>
      </a:lvl1pPr>
      <a:lvl2pPr algn="ctr" defTabSz="584205">
        <a:defRPr sz="8000">
          <a:latin typeface="Helvetica Light"/>
          <a:ea typeface="Helvetica Light"/>
          <a:cs typeface="Helvetica Light"/>
          <a:sym typeface="Helvetica Light"/>
        </a:defRPr>
      </a:lvl2pPr>
      <a:lvl3pPr algn="ctr" defTabSz="584205">
        <a:defRPr sz="8000">
          <a:latin typeface="Helvetica Light"/>
          <a:ea typeface="Helvetica Light"/>
          <a:cs typeface="Helvetica Light"/>
          <a:sym typeface="Helvetica Light"/>
        </a:defRPr>
      </a:lvl3pPr>
      <a:lvl4pPr algn="ctr" defTabSz="584205">
        <a:defRPr sz="8000">
          <a:latin typeface="Helvetica Light"/>
          <a:ea typeface="Helvetica Light"/>
          <a:cs typeface="Helvetica Light"/>
          <a:sym typeface="Helvetica Light"/>
        </a:defRPr>
      </a:lvl4pPr>
      <a:lvl5pPr algn="ctr" defTabSz="584205">
        <a:defRPr sz="8000">
          <a:latin typeface="Helvetica Light"/>
          <a:ea typeface="Helvetica Light"/>
          <a:cs typeface="Helvetica Light"/>
          <a:sym typeface="Helvetica Light"/>
        </a:defRPr>
      </a:lvl5pPr>
      <a:lvl6pPr algn="ctr" defTabSz="584205">
        <a:defRPr sz="8000">
          <a:latin typeface="Helvetica Light"/>
          <a:ea typeface="Helvetica Light"/>
          <a:cs typeface="Helvetica Light"/>
          <a:sym typeface="Helvetica Light"/>
        </a:defRPr>
      </a:lvl6pPr>
      <a:lvl7pPr algn="ctr" defTabSz="584205">
        <a:defRPr sz="8000">
          <a:latin typeface="Helvetica Light"/>
          <a:ea typeface="Helvetica Light"/>
          <a:cs typeface="Helvetica Light"/>
          <a:sym typeface="Helvetica Light"/>
        </a:defRPr>
      </a:lvl7pPr>
      <a:lvl8pPr algn="ctr" defTabSz="584205">
        <a:defRPr sz="8000">
          <a:latin typeface="Helvetica Light"/>
          <a:ea typeface="Helvetica Light"/>
          <a:cs typeface="Helvetica Light"/>
          <a:sym typeface="Helvetica Light"/>
        </a:defRPr>
      </a:lvl8pPr>
      <a:lvl9pPr algn="ctr" defTabSz="584205">
        <a:defRPr sz="8000">
          <a:latin typeface="Helvetica Light"/>
          <a:ea typeface="Helvetica Light"/>
          <a:cs typeface="Helvetica Light"/>
          <a:sym typeface="Helvetica Light"/>
        </a:defRPr>
      </a:lvl9pPr>
    </p:titleStyle>
    <p:bodyStyle>
      <a:lvl1pPr marL="444504" indent="-444504" defTabSz="584205">
        <a:spcBef>
          <a:spcPts val="4200"/>
        </a:spcBef>
        <a:buSzPct val="75000"/>
        <a:buChar char="•"/>
        <a:defRPr sz="3700">
          <a:latin typeface="Helvetica Light"/>
          <a:ea typeface="Helvetica Light"/>
          <a:cs typeface="Helvetica Light"/>
          <a:sym typeface="Helvetica Light"/>
        </a:defRPr>
      </a:lvl1pPr>
      <a:lvl2pPr marL="889007" indent="-444504" defTabSz="584205">
        <a:spcBef>
          <a:spcPts val="4200"/>
        </a:spcBef>
        <a:buSzPct val="75000"/>
        <a:buChar char="•"/>
        <a:defRPr sz="3700">
          <a:latin typeface="Helvetica Light"/>
          <a:ea typeface="Helvetica Light"/>
          <a:cs typeface="Helvetica Light"/>
          <a:sym typeface="Helvetica Light"/>
        </a:defRPr>
      </a:lvl2pPr>
      <a:lvl3pPr marL="1333511" indent="-444504" defTabSz="584205">
        <a:spcBef>
          <a:spcPts val="4200"/>
        </a:spcBef>
        <a:buSzPct val="75000"/>
        <a:buChar char="•"/>
        <a:defRPr sz="3700">
          <a:latin typeface="Helvetica Light"/>
          <a:ea typeface="Helvetica Light"/>
          <a:cs typeface="Helvetica Light"/>
          <a:sym typeface="Helvetica Light"/>
        </a:defRPr>
      </a:lvl3pPr>
      <a:lvl4pPr marL="1778015" indent="-444504" defTabSz="584205">
        <a:spcBef>
          <a:spcPts val="4200"/>
        </a:spcBef>
        <a:buSzPct val="75000"/>
        <a:buChar char="•"/>
        <a:defRPr sz="3700">
          <a:latin typeface="Helvetica Light"/>
          <a:ea typeface="Helvetica Light"/>
          <a:cs typeface="Helvetica Light"/>
          <a:sym typeface="Helvetica Light"/>
        </a:defRPr>
      </a:lvl4pPr>
      <a:lvl5pPr marL="2222519" indent="-444504" defTabSz="584205">
        <a:spcBef>
          <a:spcPts val="4200"/>
        </a:spcBef>
        <a:buSzPct val="75000"/>
        <a:buChar char="•"/>
        <a:defRPr sz="3700">
          <a:latin typeface="Helvetica Light"/>
          <a:ea typeface="Helvetica Light"/>
          <a:cs typeface="Helvetica Light"/>
          <a:sym typeface="Helvetica Light"/>
        </a:defRPr>
      </a:lvl5pPr>
      <a:lvl6pPr marL="2667021" indent="-444504" defTabSz="584205">
        <a:spcBef>
          <a:spcPts val="4200"/>
        </a:spcBef>
        <a:buSzPct val="75000"/>
        <a:buChar char="•"/>
        <a:defRPr sz="3700">
          <a:latin typeface="Helvetica Light"/>
          <a:ea typeface="Helvetica Light"/>
          <a:cs typeface="Helvetica Light"/>
          <a:sym typeface="Helvetica Light"/>
        </a:defRPr>
      </a:lvl6pPr>
      <a:lvl7pPr marL="3111526" indent="-444504" defTabSz="584205">
        <a:spcBef>
          <a:spcPts val="4200"/>
        </a:spcBef>
        <a:buSzPct val="75000"/>
        <a:buChar char="•"/>
        <a:defRPr sz="3700">
          <a:latin typeface="Helvetica Light"/>
          <a:ea typeface="Helvetica Light"/>
          <a:cs typeface="Helvetica Light"/>
          <a:sym typeface="Helvetica Light"/>
        </a:defRPr>
      </a:lvl7pPr>
      <a:lvl8pPr marL="3556030" indent="-444504" defTabSz="584205">
        <a:spcBef>
          <a:spcPts val="4200"/>
        </a:spcBef>
        <a:buSzPct val="75000"/>
        <a:buChar char="•"/>
        <a:defRPr sz="3700">
          <a:latin typeface="Helvetica Light"/>
          <a:ea typeface="Helvetica Light"/>
          <a:cs typeface="Helvetica Light"/>
          <a:sym typeface="Helvetica Light"/>
        </a:defRPr>
      </a:lvl8pPr>
      <a:lvl9pPr marL="4000532" indent="-444504" defTabSz="584205">
        <a:spcBef>
          <a:spcPts val="4200"/>
        </a:spcBef>
        <a:buSzPct val="75000"/>
        <a:buChar char="•"/>
        <a:defRPr sz="3700">
          <a:latin typeface="Helvetica Light"/>
          <a:ea typeface="Helvetica Light"/>
          <a:cs typeface="Helvetica Light"/>
          <a:sym typeface="Helvetica Light"/>
        </a:defRPr>
      </a:lvl9pPr>
    </p:bodyStyle>
    <p:otherStyle>
      <a:lvl1pPr algn="r" defTabSz="584205">
        <a:defRPr sz="1200">
          <a:solidFill>
            <a:schemeClr val="tx1"/>
          </a:solidFill>
          <a:latin typeface="+mn-lt"/>
          <a:ea typeface="+mn-ea"/>
          <a:cs typeface="+mn-cs"/>
          <a:sym typeface="Helvetica"/>
        </a:defRPr>
      </a:lvl1pPr>
      <a:lvl2pPr algn="r" defTabSz="584205">
        <a:defRPr sz="1200">
          <a:solidFill>
            <a:schemeClr val="tx1"/>
          </a:solidFill>
          <a:latin typeface="+mn-lt"/>
          <a:ea typeface="+mn-ea"/>
          <a:cs typeface="+mn-cs"/>
          <a:sym typeface="Helvetica"/>
        </a:defRPr>
      </a:lvl2pPr>
      <a:lvl3pPr algn="r" defTabSz="584205">
        <a:defRPr sz="1200">
          <a:solidFill>
            <a:schemeClr val="tx1"/>
          </a:solidFill>
          <a:latin typeface="+mn-lt"/>
          <a:ea typeface="+mn-ea"/>
          <a:cs typeface="+mn-cs"/>
          <a:sym typeface="Helvetica"/>
        </a:defRPr>
      </a:lvl3pPr>
      <a:lvl4pPr algn="r" defTabSz="584205">
        <a:defRPr sz="1200">
          <a:solidFill>
            <a:schemeClr val="tx1"/>
          </a:solidFill>
          <a:latin typeface="+mn-lt"/>
          <a:ea typeface="+mn-ea"/>
          <a:cs typeface="+mn-cs"/>
          <a:sym typeface="Helvetica"/>
        </a:defRPr>
      </a:lvl4pPr>
      <a:lvl5pPr algn="r" defTabSz="584205">
        <a:defRPr sz="1200">
          <a:solidFill>
            <a:schemeClr val="tx1"/>
          </a:solidFill>
          <a:latin typeface="+mn-lt"/>
          <a:ea typeface="+mn-ea"/>
          <a:cs typeface="+mn-cs"/>
          <a:sym typeface="Helvetica"/>
        </a:defRPr>
      </a:lvl5pPr>
      <a:lvl6pPr algn="r" defTabSz="584205">
        <a:defRPr sz="1200">
          <a:solidFill>
            <a:schemeClr val="tx1"/>
          </a:solidFill>
          <a:latin typeface="+mn-lt"/>
          <a:ea typeface="+mn-ea"/>
          <a:cs typeface="+mn-cs"/>
          <a:sym typeface="Helvetica"/>
        </a:defRPr>
      </a:lvl6pPr>
      <a:lvl7pPr algn="r" defTabSz="584205">
        <a:defRPr sz="1200">
          <a:solidFill>
            <a:schemeClr val="tx1"/>
          </a:solidFill>
          <a:latin typeface="+mn-lt"/>
          <a:ea typeface="+mn-ea"/>
          <a:cs typeface="+mn-cs"/>
          <a:sym typeface="Helvetica"/>
        </a:defRPr>
      </a:lvl7pPr>
      <a:lvl8pPr algn="r" defTabSz="584205">
        <a:defRPr sz="1200">
          <a:solidFill>
            <a:schemeClr val="tx1"/>
          </a:solidFill>
          <a:latin typeface="+mn-lt"/>
          <a:ea typeface="+mn-ea"/>
          <a:cs typeface="+mn-cs"/>
          <a:sym typeface="Helvetica"/>
        </a:defRPr>
      </a:lvl8pPr>
      <a:lvl9pPr algn="r" defTabSz="584205">
        <a:defRPr sz="1200">
          <a:solidFill>
            <a:schemeClr val="tx1"/>
          </a:solidFill>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png"/><Relationship Id="rId7" Type="http://schemas.openxmlformats.org/officeDocument/2006/relationships/image" Target="../media/image3.png"/><Relationship Id="rId2" Type="http://schemas.openxmlformats.org/officeDocument/2006/relationships/hyperlink" Target="https://www.eu-maths-in.eu/EUMATHSIN/" TargetMode="External"/><Relationship Id="rId1" Type="http://schemas.openxmlformats.org/officeDocument/2006/relationships/slideLayout" Target="../slideLayouts/slideLayout16.xml"/><Relationship Id="rId6" Type="http://schemas.openxmlformats.org/officeDocument/2006/relationships/image" Target="../media/image4.svg"/><Relationship Id="rId5" Type="http://schemas.openxmlformats.org/officeDocument/2006/relationships/image" Target="../media/image2.png"/><Relationship Id="rId10" Type="http://schemas.openxmlformats.org/officeDocument/2006/relationships/image" Target="../media/image6.png"/><Relationship Id="rId4" Type="http://schemas.openxmlformats.org/officeDocument/2006/relationships/image" Target="../media/image2.svg"/><Relationship Id="rId9"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Shape 52"/>
          <p:cNvSpPr/>
          <p:nvPr/>
        </p:nvSpPr>
        <p:spPr>
          <a:xfrm>
            <a:off x="393542" y="1551206"/>
            <a:ext cx="3342437" cy="4767972"/>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p>
            <a:pPr algn="l" defTabSz="914407">
              <a:spcBef>
                <a:spcPts val="1200"/>
              </a:spcBef>
              <a:buClr>
                <a:srgbClr val="66AF9E"/>
              </a:buClr>
              <a:buSzPct val="100000"/>
              <a:defRPr sz="1800"/>
            </a:pPr>
            <a:r>
              <a:rPr sz="2200" cap="all" spc="286" dirty="0">
                <a:solidFill>
                  <a:srgbClr val="66AF9E"/>
                </a:solidFill>
                <a:latin typeface="Franklin Gothic Book"/>
                <a:ea typeface="Franklin Gothic Book"/>
                <a:cs typeface="Franklin Gothic Book"/>
                <a:sym typeface="Franklin Gothic Book"/>
              </a:rPr>
              <a:t>Problem description</a:t>
            </a:r>
          </a:p>
          <a:p>
            <a:pPr algn="just">
              <a:spcBef>
                <a:spcPts val="2313"/>
              </a:spcBef>
              <a:buClr>
                <a:srgbClr val="81C191"/>
              </a:buClr>
            </a:pPr>
            <a:r>
              <a:rPr lang="en-US" altLang="es-ES" sz="1600" dirty="0">
                <a:solidFill>
                  <a:srgbClr val="897C57"/>
                </a:solidFill>
                <a:latin typeface="Franklin Gothic Book" panose="020B0503020102020204" pitchFamily="34" charset="0"/>
                <a:cs typeface="Calibri" panose="020F0502020204030204" pitchFamily="34" charset="0"/>
              </a:rPr>
              <a:t>The production in the motivating firm is highly automatized, basically the only slow, human workforce heavy part of the workflow is the design, cutting and placing of the rubber parts supporting the cutting blades. Since the company is interested in timely delivery, they want to establish an edge in delivery times compared to their rivals in the country. Now this phase of the work requires a few hours of human work, and with the present tools it is often error prone, and it requires a restart, and mean unnecessary lost time..</a:t>
            </a:r>
          </a:p>
        </p:txBody>
      </p:sp>
      <p:sp>
        <p:nvSpPr>
          <p:cNvPr id="53" name="Shape 53"/>
          <p:cNvSpPr/>
          <p:nvPr/>
        </p:nvSpPr>
        <p:spPr>
          <a:xfrm>
            <a:off x="436424" y="6616676"/>
            <a:ext cx="3342436" cy="1995418"/>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p>
            <a:pPr algn="l" defTabSz="914407">
              <a:spcBef>
                <a:spcPts val="600"/>
              </a:spcBef>
              <a:buClr>
                <a:srgbClr val="66AF9E"/>
              </a:buClr>
              <a:buSzPct val="100000"/>
              <a:defRPr sz="1800"/>
            </a:pPr>
            <a:r>
              <a:rPr lang="es-ES" sz="2200" cap="all" spc="286" dirty="0" err="1">
                <a:solidFill>
                  <a:srgbClr val="66AF9E"/>
                </a:solidFill>
                <a:latin typeface="Franklin Gothic Book"/>
                <a:sym typeface="Franklin Gothic Book"/>
              </a:rPr>
              <a:t>ChallengeS</a:t>
            </a:r>
            <a:r>
              <a:rPr lang="es-ES" sz="2200" cap="all" spc="286" dirty="0">
                <a:solidFill>
                  <a:srgbClr val="66AF9E"/>
                </a:solidFill>
                <a:latin typeface="Franklin Gothic Book"/>
                <a:sym typeface="Franklin Gothic Book"/>
              </a:rPr>
              <a:t> </a:t>
            </a:r>
          </a:p>
          <a:p>
            <a:pPr algn="l" defTabSz="914407">
              <a:spcBef>
                <a:spcPts val="600"/>
              </a:spcBef>
              <a:buClr>
                <a:srgbClr val="66AF9E"/>
              </a:buClr>
              <a:buSzPct val="100000"/>
              <a:defRPr sz="1800"/>
            </a:pPr>
            <a:r>
              <a:rPr lang="es-ES" sz="2200" cap="all" spc="286" dirty="0">
                <a:solidFill>
                  <a:srgbClr val="66AF9E"/>
                </a:solidFill>
                <a:latin typeface="Franklin Gothic Book"/>
                <a:sym typeface="Franklin Gothic Book"/>
              </a:rPr>
              <a:t>and </a:t>
            </a:r>
            <a:r>
              <a:rPr lang="es-ES" sz="2200" cap="all" spc="286" dirty="0" err="1">
                <a:solidFill>
                  <a:srgbClr val="66AF9E"/>
                </a:solidFill>
                <a:latin typeface="Franklin Gothic Book"/>
                <a:sym typeface="Franklin Gothic Book"/>
              </a:rPr>
              <a:t>goals</a:t>
            </a:r>
            <a:endParaRPr lang="es-ES" sz="2200" cap="all" spc="286" dirty="0">
              <a:solidFill>
                <a:srgbClr val="66AF9E"/>
              </a:solidFill>
              <a:latin typeface="Franklin Gothic Book"/>
              <a:sym typeface="Franklin Gothic Book"/>
            </a:endParaRPr>
          </a:p>
          <a:p>
            <a:pPr algn="l">
              <a:spcBef>
                <a:spcPts val="1200"/>
              </a:spcBef>
            </a:pPr>
            <a:r>
              <a:rPr lang="en-US" altLang="es-ES" sz="1600" dirty="0">
                <a:solidFill>
                  <a:srgbClr val="887B56"/>
                </a:solidFill>
                <a:latin typeface="Franklin Gothic Book" panose="020B0503020102020204" pitchFamily="34" charset="0"/>
                <a:cs typeface="Calibri" panose="020F0502020204030204" pitchFamily="34" charset="0"/>
              </a:rPr>
              <a:t>Our goal is to speed up and automate the design </a:t>
            </a:r>
            <a:r>
              <a:rPr lang="en-US" altLang="es-ES" sz="1600" dirty="0" smtClean="0">
                <a:solidFill>
                  <a:srgbClr val="887B56"/>
                </a:solidFill>
                <a:latin typeface="Franklin Gothic Book" panose="020B0503020102020204" pitchFamily="34" charset="0"/>
                <a:cs typeface="Calibri" panose="020F0502020204030204" pitchFamily="34" charset="0"/>
              </a:rPr>
              <a:t>process</a:t>
            </a:r>
            <a:r>
              <a:rPr lang="hu-HU" altLang="es-ES" sz="1600" dirty="0" smtClean="0">
                <a:solidFill>
                  <a:srgbClr val="887B56"/>
                </a:solidFill>
                <a:latin typeface="Franklin Gothic Book" panose="020B0503020102020204" pitchFamily="34" charset="0"/>
                <a:cs typeface="Calibri" panose="020F0502020204030204" pitchFamily="34" charset="0"/>
              </a:rPr>
              <a:t> </a:t>
            </a:r>
            <a:r>
              <a:rPr lang="en-US" altLang="es-ES" sz="1600" dirty="0" smtClean="0">
                <a:solidFill>
                  <a:srgbClr val="887B56"/>
                </a:solidFill>
                <a:latin typeface="Franklin Gothic Book" panose="020B0503020102020204" pitchFamily="34" charset="0"/>
                <a:cs typeface="Calibri" panose="020F0502020204030204" pitchFamily="34" charset="0"/>
              </a:rPr>
              <a:t>the </a:t>
            </a:r>
            <a:r>
              <a:rPr lang="en-US" altLang="es-ES" sz="1600" dirty="0">
                <a:solidFill>
                  <a:srgbClr val="887B56"/>
                </a:solidFill>
                <a:latin typeface="Franklin Gothic Book" panose="020B0503020102020204" pitchFamily="34" charset="0"/>
                <a:cs typeface="Calibri" panose="020F0502020204030204" pitchFamily="34" charset="0"/>
              </a:rPr>
              <a:t>development of a software to automate the rubber splitting and layout processes</a:t>
            </a:r>
          </a:p>
        </p:txBody>
      </p:sp>
      <p:sp>
        <p:nvSpPr>
          <p:cNvPr id="55" name="Shape 55"/>
          <p:cNvSpPr/>
          <p:nvPr/>
        </p:nvSpPr>
        <p:spPr>
          <a:xfrm>
            <a:off x="394016" y="2081939"/>
            <a:ext cx="12071535" cy="718145"/>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p>
            <a:pPr algn="r">
              <a:defRPr sz="1800"/>
            </a:pPr>
            <a:r>
              <a:rPr sz="2000" dirty="0">
                <a:solidFill>
                  <a:srgbClr val="887B56"/>
                </a:solidFill>
                <a:latin typeface="Franklin Gothic Book" panose="020B0503020102020204" pitchFamily="34" charset="0"/>
                <a:cs typeface="Calibri" panose="020F0502020204030204" pitchFamily="34" charset="0"/>
                <a:sym typeface="Franklin Gothic Book"/>
              </a:rPr>
              <a:t>PRODUCTIVE SECTOR</a:t>
            </a:r>
            <a:r>
              <a:rPr sz="2000" dirty="0" smtClean="0">
                <a:solidFill>
                  <a:srgbClr val="887B56"/>
                </a:solidFill>
                <a:latin typeface="Franklin Gothic Book" panose="020B0503020102020204" pitchFamily="34" charset="0"/>
                <a:cs typeface="Calibri" panose="020F0502020204030204" pitchFamily="34" charset="0"/>
                <a:sym typeface="Franklin Gothic Book"/>
              </a:rPr>
              <a:t>:</a:t>
            </a:r>
            <a:r>
              <a:rPr lang="hu-HU" sz="2000" dirty="0" smtClean="0">
                <a:solidFill>
                  <a:srgbClr val="887B56"/>
                </a:solidFill>
                <a:latin typeface="Franklin Gothic Book" panose="020B0503020102020204" pitchFamily="34" charset="0"/>
                <a:cs typeface="Calibri" panose="020F0502020204030204" pitchFamily="34" charset="0"/>
                <a:sym typeface="Franklin Gothic Book"/>
              </a:rPr>
              <a:t> </a:t>
            </a:r>
            <a:r>
              <a:rPr lang="hu-HU" sz="2000" dirty="0" err="1" smtClean="0">
                <a:solidFill>
                  <a:srgbClr val="887B56"/>
                </a:solidFill>
                <a:latin typeface="Franklin Gothic Book" panose="020B0503020102020204" pitchFamily="34" charset="0"/>
                <a:cs typeface="Calibri" panose="020F0502020204030204" pitchFamily="34" charset="0"/>
                <a:sym typeface="Franklin Gothic Book"/>
              </a:rPr>
              <a:t>manufacturing</a:t>
            </a:r>
            <a:r>
              <a:rPr lang="hu-HU" sz="2000" dirty="0" smtClean="0">
                <a:solidFill>
                  <a:srgbClr val="887B56"/>
                </a:solidFill>
                <a:latin typeface="Franklin Gothic Book" panose="020B0503020102020204" pitchFamily="34" charset="0"/>
                <a:cs typeface="Calibri" panose="020F0502020204030204" pitchFamily="34" charset="0"/>
                <a:sym typeface="Franklin Gothic Book"/>
              </a:rPr>
              <a:t> </a:t>
            </a:r>
            <a:r>
              <a:rPr lang="hu-HU" sz="2000" dirty="0" err="1" smtClean="0">
                <a:solidFill>
                  <a:srgbClr val="887B56"/>
                </a:solidFill>
                <a:latin typeface="Franklin Gothic Book" panose="020B0503020102020204" pitchFamily="34" charset="0"/>
                <a:cs typeface="Calibri" panose="020F0502020204030204" pitchFamily="34" charset="0"/>
                <a:sym typeface="Franklin Gothic Book"/>
              </a:rPr>
              <a:t>process</a:t>
            </a:r>
            <a:r>
              <a:rPr lang="hu-HU" sz="2000" dirty="0" smtClean="0">
                <a:solidFill>
                  <a:srgbClr val="887B56"/>
                </a:solidFill>
                <a:latin typeface="Franklin Gothic Book" panose="020B0503020102020204" pitchFamily="34" charset="0"/>
                <a:cs typeface="Calibri" panose="020F0502020204030204" pitchFamily="34" charset="0"/>
                <a:sym typeface="Franklin Gothic Book"/>
              </a:rPr>
              <a:t>  </a:t>
            </a:r>
            <a:endParaRPr lang="en-US" sz="2000" dirty="0">
              <a:solidFill>
                <a:srgbClr val="887B56"/>
              </a:solidFill>
              <a:latin typeface="Franklin Gothic Book" panose="020B0503020102020204" pitchFamily="34" charset="0"/>
              <a:cs typeface="Calibri" panose="020F0502020204030204" pitchFamily="34" charset="0"/>
              <a:sym typeface="Franklin Gothic Book"/>
            </a:endParaRPr>
          </a:p>
          <a:p>
            <a:pPr lvl="0" algn="r">
              <a:defRPr sz="1800"/>
            </a:pPr>
            <a:endParaRPr lang="it-IT" sz="2000" dirty="0">
              <a:solidFill>
                <a:srgbClr val="897C57"/>
              </a:solidFill>
              <a:latin typeface="Calibri" panose="020F0502020204030204" pitchFamily="34" charset="0"/>
              <a:ea typeface="Franklin Gothic Book"/>
              <a:cs typeface="Calibri" panose="020F0502020204030204" pitchFamily="34" charset="0"/>
              <a:sym typeface="Franklin Gothic Book"/>
            </a:endParaRPr>
          </a:p>
        </p:txBody>
      </p:sp>
      <p:sp>
        <p:nvSpPr>
          <p:cNvPr id="5" name="CasellaDiTesto 4"/>
          <p:cNvSpPr txBox="1"/>
          <p:nvPr/>
        </p:nvSpPr>
        <p:spPr>
          <a:xfrm flipH="1">
            <a:off x="4455931" y="2754051"/>
            <a:ext cx="8008849" cy="1542474"/>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l">
              <a:lnSpc>
                <a:spcPct val="120000"/>
              </a:lnSpc>
              <a:spcBef>
                <a:spcPts val="0"/>
              </a:spcBef>
              <a:buClr>
                <a:srgbClr val="897C57"/>
              </a:buClr>
              <a:defRPr sz="1800">
                <a:solidFill>
                  <a:srgbClr val="000000"/>
                </a:solidFill>
              </a:defRPr>
            </a:pPr>
            <a:r>
              <a:rPr lang="it-IT" sz="2200" dirty="0">
                <a:solidFill>
                  <a:srgbClr val="81C191"/>
                </a:solidFill>
                <a:latin typeface="Franklin Gothic Book" panose="020B0503020102020204" pitchFamily="34" charset="0"/>
                <a:cs typeface="Calibri" panose="020F0502020204030204" pitchFamily="34" charset="0"/>
              </a:rPr>
              <a:t>MATHEMATICAL AND COMPUTATIONAL METHODS</a:t>
            </a:r>
            <a:r>
              <a:rPr lang="it-IT" sz="2200" dirty="0">
                <a:solidFill>
                  <a:srgbClr val="81C191"/>
                </a:solidFill>
                <a:latin typeface="Franklin Gothic Book" panose="020B0503020102020204" pitchFamily="34" charset="0"/>
              </a:rPr>
              <a:t> </a:t>
            </a:r>
          </a:p>
          <a:p>
            <a:pPr algn="just" eaLnBrk="1" hangingPunct="1">
              <a:spcBef>
                <a:spcPts val="2313"/>
              </a:spcBef>
              <a:buClr>
                <a:srgbClr val="81C191"/>
              </a:buClr>
            </a:pPr>
            <a:r>
              <a:rPr lang="en-US" altLang="es-ES" sz="1600" dirty="0">
                <a:solidFill>
                  <a:srgbClr val="897C57"/>
                </a:solidFill>
                <a:latin typeface="Franklin Gothic Book" panose="020B0503020102020204" pitchFamily="34" charset="0"/>
                <a:cs typeface="Calibri" panose="020F0502020204030204" pitchFamily="34" charset="0"/>
              </a:rPr>
              <a:t>On the abstraction of splitting and merging algorithms, we build the cutting and gluing algorithm. For the optimal packing, we construct a penalty function for pieces to determine the best glue. The result pieces we layout with GA based nesting algorithm.</a:t>
            </a:r>
            <a:endParaRPr lang="hu-HU" altLang="es-ES" sz="1600" dirty="0" smtClean="0">
              <a:solidFill>
                <a:srgbClr val="897C57"/>
              </a:solidFill>
              <a:latin typeface="Franklin Gothic Book" panose="020B0503020102020204" pitchFamily="34" charset="0"/>
              <a:cs typeface="Calibri" panose="020F0502020204030204" pitchFamily="34" charset="0"/>
            </a:endParaRPr>
          </a:p>
        </p:txBody>
      </p:sp>
      <p:sp>
        <p:nvSpPr>
          <p:cNvPr id="20" name="Shape 55"/>
          <p:cNvSpPr/>
          <p:nvPr/>
        </p:nvSpPr>
        <p:spPr>
          <a:xfrm>
            <a:off x="115743" y="1453763"/>
            <a:ext cx="12349513" cy="718145"/>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p>
            <a:pPr lvl="0" algn="r">
              <a:defRPr sz="1800"/>
            </a:pPr>
            <a:r>
              <a:rPr lang="it-IT" sz="2000" dirty="0">
                <a:solidFill>
                  <a:srgbClr val="887B56"/>
                </a:solidFill>
                <a:latin typeface="Franklin Gothic Book" panose="020B0503020102020204" pitchFamily="34" charset="0"/>
                <a:ea typeface="Franklin Gothic Book"/>
                <a:cs typeface="Calibri" panose="020F0502020204030204" pitchFamily="34" charset="0"/>
                <a:sym typeface="Franklin Gothic Book"/>
              </a:rPr>
              <a:t>H2020 SOCIETAL </a:t>
            </a:r>
            <a:r>
              <a:rPr lang="it-IT" sz="2000" dirty="0" smtClean="0">
                <a:solidFill>
                  <a:srgbClr val="887B56"/>
                </a:solidFill>
                <a:latin typeface="Franklin Gothic Book" panose="020B0503020102020204" pitchFamily="34" charset="0"/>
                <a:ea typeface="Franklin Gothic Book"/>
                <a:cs typeface="Calibri" panose="020F0502020204030204" pitchFamily="34" charset="0"/>
                <a:sym typeface="Franklin Gothic Book"/>
              </a:rPr>
              <a:t>CHALLENGES</a:t>
            </a:r>
            <a:r>
              <a:rPr lang="en-US" sz="2000" dirty="0" smtClean="0">
                <a:solidFill>
                  <a:srgbClr val="887B56"/>
                </a:solidFill>
                <a:latin typeface="Franklin Gothic Book" panose="020B0503020102020204" pitchFamily="34" charset="0"/>
                <a:ea typeface="Franklin Gothic Book"/>
                <a:cs typeface="Calibri" panose="020F0502020204030204" pitchFamily="34" charset="0"/>
                <a:sym typeface="Franklin Gothic Book"/>
              </a:rPr>
              <a:t>:  Productivity, efficiency </a:t>
            </a:r>
          </a:p>
          <a:p>
            <a:pPr lvl="0" algn="r">
              <a:defRPr sz="1800"/>
            </a:pPr>
            <a:endParaRPr lang="es-ES" sz="2000" cap="all" dirty="0">
              <a:solidFill>
                <a:srgbClr val="897C57"/>
              </a:solidFill>
              <a:latin typeface="Calibri" panose="020F0502020204030204" pitchFamily="34" charset="0"/>
              <a:ea typeface="Franklin Gothic Book"/>
              <a:cs typeface="Calibri" panose="020F0502020204030204" pitchFamily="34" charset="0"/>
              <a:sym typeface="Franklin Gothic Book"/>
            </a:endParaRPr>
          </a:p>
        </p:txBody>
      </p:sp>
      <p:sp>
        <p:nvSpPr>
          <p:cNvPr id="4" name="3 Rectángulo"/>
          <p:cNvSpPr/>
          <p:nvPr/>
        </p:nvSpPr>
        <p:spPr>
          <a:xfrm>
            <a:off x="4740493" y="5078197"/>
            <a:ext cx="5599520" cy="3303468"/>
          </a:xfrm>
          <a:prstGeom prst="rect">
            <a:avLst/>
          </a:prstGeom>
          <a:solidFill>
            <a:srgbClr val="FFFFFF"/>
          </a:solidFill>
          <a:ln w="25400" cap="flat">
            <a:solidFill>
              <a:srgbClr val="0365C0"/>
            </a:solidFill>
            <a:prstDash val="solid"/>
            <a:bevel/>
          </a:ln>
          <a:effectLst>
            <a:outerShdw blurRad="38100" dist="25400" dir="5400000" rotWithShape="0">
              <a:srgbClr val="000000">
                <a:alpha val="50000"/>
              </a:srgbClr>
            </a:outerShdw>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defTabSz="584200" rtl="0" fontAlgn="auto" latinLnBrk="1" hangingPunct="0">
              <a:lnSpc>
                <a:spcPct val="100000"/>
              </a:lnSpc>
              <a:spcBef>
                <a:spcPts val="0"/>
              </a:spcBef>
              <a:spcAft>
                <a:spcPts val="0"/>
              </a:spcAft>
              <a:buClrTx/>
              <a:buSzTx/>
              <a:buFontTx/>
              <a:buNone/>
              <a:tabLst/>
            </a:pPr>
            <a:endParaRPr lang="hu-HU" sz="3600" dirty="0">
              <a:solidFill>
                <a:srgbClr val="000000"/>
              </a:solidFill>
            </a:endParaRPr>
          </a:p>
          <a:p>
            <a:pPr marL="0" marR="0" indent="0" defTabSz="584200" rtl="0" fontAlgn="auto" latinLnBrk="1" hangingPunct="0">
              <a:lnSpc>
                <a:spcPct val="100000"/>
              </a:lnSpc>
              <a:spcBef>
                <a:spcPts val="0"/>
              </a:spcBef>
              <a:spcAft>
                <a:spcPts val="0"/>
              </a:spcAft>
              <a:buClrTx/>
              <a:buSzTx/>
              <a:buFontTx/>
              <a:buNone/>
              <a:tabLst/>
            </a:pPr>
            <a:endParaRPr lang="hu-HU" sz="3600" dirty="0">
              <a:solidFill>
                <a:srgbClr val="000000"/>
              </a:solidFill>
            </a:endParaRPr>
          </a:p>
          <a:p>
            <a:pPr marL="0" marR="0" indent="0" defTabSz="584200" rtl="0" fontAlgn="auto" latinLnBrk="1" hangingPunct="0">
              <a:lnSpc>
                <a:spcPct val="100000"/>
              </a:lnSpc>
              <a:spcBef>
                <a:spcPts val="0"/>
              </a:spcBef>
              <a:spcAft>
                <a:spcPts val="0"/>
              </a:spcAft>
              <a:buClrTx/>
              <a:buSzTx/>
              <a:buFontTx/>
              <a:buNone/>
              <a:tabLst/>
            </a:pPr>
            <a:endParaRPr lang="hu-HU" sz="3600" dirty="0">
              <a:solidFill>
                <a:srgbClr val="000000"/>
              </a:solidFill>
            </a:endParaRPr>
          </a:p>
          <a:p>
            <a:pPr marL="0" marR="0" indent="0" defTabSz="584200" rtl="0" fontAlgn="auto" latinLnBrk="1" hangingPunct="0">
              <a:lnSpc>
                <a:spcPct val="100000"/>
              </a:lnSpc>
              <a:spcBef>
                <a:spcPts val="0"/>
              </a:spcBef>
              <a:spcAft>
                <a:spcPts val="0"/>
              </a:spcAft>
              <a:buClrTx/>
              <a:buSzTx/>
              <a:buFontTx/>
              <a:buNone/>
              <a:tabLst/>
            </a:pPr>
            <a:endParaRPr lang="es-ES" sz="2800" dirty="0">
              <a:solidFill>
                <a:srgbClr val="897C57"/>
              </a:solidFill>
            </a:endParaRPr>
          </a:p>
          <a:p>
            <a:pPr marL="0" marR="0" indent="0" defTabSz="584200" rtl="0" fontAlgn="auto" latinLnBrk="1" hangingPunct="0">
              <a:lnSpc>
                <a:spcPct val="100000"/>
              </a:lnSpc>
              <a:spcBef>
                <a:spcPts val="0"/>
              </a:spcBef>
              <a:spcAft>
                <a:spcPts val="0"/>
              </a:spcAft>
              <a:buClrTx/>
              <a:buSzTx/>
              <a:buFontTx/>
              <a:buNone/>
              <a:tabLst/>
            </a:pPr>
            <a:endParaRPr kumimoji="0" lang="es-ES" sz="3600" b="0" i="0" u="none" strike="noStrike" cap="none" spc="0" normalizeH="0" baseline="0" dirty="0">
              <a:ln>
                <a:noFill/>
              </a:ln>
              <a:solidFill>
                <a:srgbClr val="000000"/>
              </a:solidFill>
              <a:effectLst/>
              <a:uFillTx/>
              <a:latin typeface="+mj-lt"/>
              <a:ea typeface="+mj-ea"/>
              <a:cs typeface="+mj-cs"/>
              <a:sym typeface="Helvetica"/>
            </a:endParaRPr>
          </a:p>
          <a:p>
            <a:pPr marL="0" marR="0" indent="0" defTabSz="584200" rtl="0" fontAlgn="auto" latinLnBrk="1" hangingPunct="0">
              <a:lnSpc>
                <a:spcPct val="100000"/>
              </a:lnSpc>
              <a:spcBef>
                <a:spcPts val="0"/>
              </a:spcBef>
              <a:spcAft>
                <a:spcPts val="0"/>
              </a:spcAft>
              <a:buClrTx/>
              <a:buSzTx/>
              <a:buFontTx/>
              <a:buNone/>
              <a:tabLst/>
            </a:pPr>
            <a:endParaRPr kumimoji="0" lang="es-ES" sz="3600" b="0" i="0" u="none" strike="noStrike" cap="none" spc="0" normalizeH="0" baseline="0" dirty="0">
              <a:ln>
                <a:noFill/>
              </a:ln>
              <a:solidFill>
                <a:srgbClr val="000000"/>
              </a:solidFill>
              <a:effectLst/>
              <a:uFillTx/>
              <a:latin typeface="+mj-lt"/>
              <a:ea typeface="+mj-ea"/>
              <a:cs typeface="+mj-cs"/>
              <a:sym typeface="Helvetica"/>
            </a:endParaRPr>
          </a:p>
        </p:txBody>
      </p:sp>
      <p:sp>
        <p:nvSpPr>
          <p:cNvPr id="7" name="6 CuadroTexto"/>
          <p:cNvSpPr txBox="1"/>
          <p:nvPr/>
        </p:nvSpPr>
        <p:spPr>
          <a:xfrm>
            <a:off x="10340013" y="7034406"/>
            <a:ext cx="1836552" cy="1518364"/>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defTabSz="584200" rtl="0" latinLnBrk="1" hangingPunct="0"/>
            <a:endParaRPr lang="en-US" altLang="es-ES" sz="1400" dirty="0">
              <a:solidFill>
                <a:srgbClr val="897C57"/>
              </a:solidFill>
            </a:endParaRPr>
          </a:p>
          <a:p>
            <a:pPr defTabSz="584200" rtl="0" latinLnBrk="1" hangingPunct="0"/>
            <a:endParaRPr lang="en-US" altLang="es-ES" sz="1400" dirty="0">
              <a:solidFill>
                <a:srgbClr val="897C57"/>
              </a:solidFill>
            </a:endParaRPr>
          </a:p>
          <a:p>
            <a:pPr defTabSz="584200" rtl="0" latinLnBrk="1" hangingPunct="0"/>
            <a:r>
              <a:rPr lang="en-GB" altLang="es-ES" sz="1400" dirty="0" smtClean="0">
                <a:solidFill>
                  <a:srgbClr val="897C57"/>
                </a:solidFill>
                <a:latin typeface="Calibri" panose="020F0502020204030204" pitchFamily="34" charset="0"/>
                <a:cs typeface="Calibri" panose="020F0502020204030204" pitchFamily="34" charset="0"/>
              </a:rPr>
              <a:t>The main problems in</a:t>
            </a:r>
          </a:p>
          <a:p>
            <a:pPr defTabSz="584200" rtl="0" latinLnBrk="1" hangingPunct="0"/>
            <a:r>
              <a:rPr lang="en-GB" altLang="es-ES" sz="1400" dirty="0" smtClean="0">
                <a:solidFill>
                  <a:srgbClr val="897C57"/>
                </a:solidFill>
                <a:latin typeface="Calibri" panose="020F0502020204030204" pitchFamily="34" charset="0"/>
                <a:cs typeface="Calibri" panose="020F0502020204030204" pitchFamily="34" charset="0"/>
              </a:rPr>
              <a:t> the productivity. </a:t>
            </a:r>
          </a:p>
          <a:p>
            <a:pPr marL="0" marR="0" indent="0" algn="ctr" defTabSz="584200" rtl="0" fontAlgn="auto" latinLnBrk="1" hangingPunct="0">
              <a:lnSpc>
                <a:spcPct val="100000"/>
              </a:lnSpc>
              <a:spcBef>
                <a:spcPts val="0"/>
              </a:spcBef>
              <a:spcAft>
                <a:spcPts val="0"/>
              </a:spcAft>
              <a:buClrTx/>
              <a:buSzTx/>
              <a:buFontTx/>
              <a:buNone/>
              <a:tabLst/>
            </a:pPr>
            <a:endParaRPr kumimoji="0" lang="es-ES" sz="3600" b="0" i="0" u="none" strike="noStrike" cap="none" spc="0" normalizeH="0" baseline="0" dirty="0">
              <a:ln>
                <a:noFill/>
              </a:ln>
              <a:solidFill>
                <a:srgbClr val="000000"/>
              </a:solidFill>
              <a:effectLst/>
              <a:uFillTx/>
              <a:latin typeface="+mj-lt"/>
              <a:ea typeface="+mj-ea"/>
              <a:cs typeface="+mj-cs"/>
              <a:sym typeface="Helvetica"/>
            </a:endParaRPr>
          </a:p>
        </p:txBody>
      </p:sp>
      <p:sp>
        <p:nvSpPr>
          <p:cNvPr id="17" name="28 CuadroTexto">
            <a:extLst>
              <a:ext uri="{FF2B5EF4-FFF2-40B4-BE49-F238E27FC236}">
                <a16:creationId xmlns:a16="http://schemas.microsoft.com/office/drawing/2014/main" id="{5C0107E2-CC78-47E0-B0D4-E8E4C54C3CF6}"/>
              </a:ext>
            </a:extLst>
          </p:cNvPr>
          <p:cNvSpPr txBox="1">
            <a:spLocks noChangeArrowheads="1"/>
          </p:cNvSpPr>
          <p:nvPr/>
        </p:nvSpPr>
        <p:spPr bwMode="auto">
          <a:xfrm>
            <a:off x="393542" y="221673"/>
            <a:ext cx="12748563"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l"/>
            <a:r>
              <a:rPr lang="en-US" altLang="es-ES" sz="4400" dirty="0">
                <a:solidFill>
                  <a:srgbClr val="887B56"/>
                </a:solidFill>
                <a:cs typeface="Calibri" panose="020F0502020204030204" pitchFamily="34" charset="0"/>
              </a:rPr>
              <a:t>Optimal cutting and packing of the supporting rubber parts</a:t>
            </a:r>
          </a:p>
        </p:txBody>
      </p:sp>
      <p:sp>
        <p:nvSpPr>
          <p:cNvPr id="11" name="Lekerekített téglalap 10"/>
          <p:cNvSpPr/>
          <p:nvPr/>
        </p:nvSpPr>
        <p:spPr>
          <a:xfrm>
            <a:off x="4877975" y="5478603"/>
            <a:ext cx="1889848" cy="1251329"/>
          </a:xfrm>
          <a:prstGeom prst="roundRect">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600" dirty="0"/>
              <a:t>Optimal splitting:</a:t>
            </a:r>
          </a:p>
          <a:p>
            <a:pPr algn="ctr"/>
            <a:r>
              <a:rPr lang="en-GB" sz="1600" dirty="0"/>
              <a:t>- Easy manufacture process</a:t>
            </a:r>
          </a:p>
        </p:txBody>
      </p:sp>
      <p:sp>
        <p:nvSpPr>
          <p:cNvPr id="12" name="Balra-jobbra nyíl 11"/>
          <p:cNvSpPr/>
          <p:nvPr/>
        </p:nvSpPr>
        <p:spPr>
          <a:xfrm>
            <a:off x="7293502" y="6004199"/>
            <a:ext cx="632966" cy="200134"/>
          </a:xfrm>
          <a:prstGeom prst="lef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Lekerekített téglalap 12"/>
          <p:cNvSpPr/>
          <p:nvPr/>
        </p:nvSpPr>
        <p:spPr>
          <a:xfrm>
            <a:off x="8407284" y="5478602"/>
            <a:ext cx="1889848" cy="1251329"/>
          </a:xfrm>
          <a:prstGeom prst="roundRect">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600" dirty="0"/>
              <a:t>Optimal layout:</a:t>
            </a:r>
          </a:p>
          <a:p>
            <a:pPr algn="ctr"/>
            <a:r>
              <a:rPr lang="en-GB" sz="1600" dirty="0"/>
              <a:t>- Minimize material consumption</a:t>
            </a:r>
          </a:p>
        </p:txBody>
      </p:sp>
      <p:sp>
        <p:nvSpPr>
          <p:cNvPr id="14" name="Lekerekített téglalap 6">
            <a:extLst>
              <a:ext uri="{FF2B5EF4-FFF2-40B4-BE49-F238E27FC236}">
                <a16:creationId xmlns:a16="http://schemas.microsoft.com/office/drawing/2014/main" id="{25AD5023-463D-4C91-A848-AE83D4C172B9}"/>
              </a:ext>
            </a:extLst>
          </p:cNvPr>
          <p:cNvSpPr/>
          <p:nvPr/>
        </p:nvSpPr>
        <p:spPr>
          <a:xfrm>
            <a:off x="6665061" y="7034406"/>
            <a:ext cx="1889848" cy="1251329"/>
          </a:xfrm>
          <a:prstGeom prst="roundRect">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600" dirty="0"/>
              <a:t>Computing time:</a:t>
            </a:r>
          </a:p>
          <a:p>
            <a:pPr algn="ctr"/>
            <a:r>
              <a:rPr lang="en-GB" sz="1600" dirty="0"/>
              <a:t>- Minimize overall processing time</a:t>
            </a:r>
          </a:p>
        </p:txBody>
      </p:sp>
      <p:sp>
        <p:nvSpPr>
          <p:cNvPr id="15" name="Balra-jobbra nyíl 7">
            <a:extLst>
              <a:ext uri="{FF2B5EF4-FFF2-40B4-BE49-F238E27FC236}">
                <a16:creationId xmlns:a16="http://schemas.microsoft.com/office/drawing/2014/main" id="{43FFF687-8984-4E84-BBDD-1DEA2144AEC0}"/>
              </a:ext>
            </a:extLst>
          </p:cNvPr>
          <p:cNvSpPr/>
          <p:nvPr/>
        </p:nvSpPr>
        <p:spPr>
          <a:xfrm rot="3401651">
            <a:off x="5767293" y="7099092"/>
            <a:ext cx="587498" cy="215623"/>
          </a:xfrm>
          <a:prstGeom prst="lef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Balra-jobbra nyíl 7">
            <a:extLst>
              <a:ext uri="{FF2B5EF4-FFF2-40B4-BE49-F238E27FC236}">
                <a16:creationId xmlns:a16="http://schemas.microsoft.com/office/drawing/2014/main" id="{C478FCF9-E228-419D-BEB0-15D4FFB5FCA0}"/>
              </a:ext>
            </a:extLst>
          </p:cNvPr>
          <p:cNvSpPr/>
          <p:nvPr/>
        </p:nvSpPr>
        <p:spPr>
          <a:xfrm rot="-3420000">
            <a:off x="8803523" y="7098714"/>
            <a:ext cx="587498" cy="215623"/>
          </a:xfrm>
          <a:prstGeom prst="lef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F7E7F39C-D804-4CF4-9F39-08DC374D185A}"/>
              </a:ext>
            </a:extLst>
          </p:cNvPr>
          <p:cNvSpPr/>
          <p:nvPr/>
        </p:nvSpPr>
        <p:spPr>
          <a:xfrm>
            <a:off x="8942370" y="1843953"/>
            <a:ext cx="3251676" cy="5237942"/>
          </a:xfrm>
          <a:prstGeom prst="rect">
            <a:avLst/>
          </a:prstGeom>
          <a:pattFill prst="pct25">
            <a:fgClr>
              <a:srgbClr val="81C191"/>
            </a:fgClr>
            <a:bgClr>
              <a:schemeClr val="bg1"/>
            </a:bgClr>
          </a:pattFill>
          <a:ln w="25400" cap="flat">
            <a:noFill/>
            <a:prstDash val="solid"/>
            <a:bevel/>
          </a:ln>
          <a:effectLst>
            <a:outerShdw blurRad="38100" dist="25400" dir="5400000" rotWithShape="0">
              <a:srgbClr val="000000">
                <a:alpha val="50000"/>
              </a:srgbClr>
            </a:outerShdw>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es-ES" sz="3600" b="0" i="0" u="none" strike="noStrike" cap="none" spc="0" normalizeH="0" baseline="0">
              <a:ln>
                <a:noFill/>
              </a:ln>
              <a:solidFill>
                <a:srgbClr val="000000"/>
              </a:solidFill>
              <a:effectLst/>
              <a:uFillTx/>
              <a:latin typeface="+mj-lt"/>
              <a:ea typeface="+mj-ea"/>
              <a:cs typeface="+mj-cs"/>
              <a:sym typeface="Helvetica"/>
            </a:endParaRPr>
          </a:p>
        </p:txBody>
      </p:sp>
      <p:sp>
        <p:nvSpPr>
          <p:cNvPr id="59" name="Shape 59"/>
          <p:cNvSpPr/>
          <p:nvPr/>
        </p:nvSpPr>
        <p:spPr>
          <a:xfrm>
            <a:off x="8954801" y="3629971"/>
            <a:ext cx="3250816" cy="2041585"/>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325120" tIns="325120" rIns="325120" bIns="325120" numCol="1" anchor="ctr">
            <a:spAutoFit/>
          </a:bodyPr>
          <a:lstStyle/>
          <a:p>
            <a:pPr algn="r" defTabSz="914407">
              <a:defRPr sz="1800"/>
            </a:pPr>
            <a:r>
              <a:rPr lang="hu-HU" dirty="0" smtClean="0">
                <a:solidFill>
                  <a:srgbClr val="887B56"/>
                </a:solidFill>
                <a:latin typeface="Franklin Gothic Demi Cond"/>
                <a:ea typeface="Franklin Gothic Demi Cond"/>
                <a:cs typeface="Franklin Gothic Demi Cond"/>
                <a:sym typeface="Franklin Gothic Demi Cond"/>
              </a:rPr>
              <a:t>I</a:t>
            </a:r>
            <a:r>
              <a:rPr lang="en-GB" dirty="0" err="1" smtClean="0">
                <a:solidFill>
                  <a:srgbClr val="887B56"/>
                </a:solidFill>
                <a:latin typeface="Franklin Gothic Demi Cond"/>
                <a:ea typeface="Franklin Gothic Demi Cond"/>
                <a:cs typeface="Franklin Gothic Demi Cond"/>
                <a:sym typeface="Franklin Gothic Demi Cond"/>
              </a:rPr>
              <a:t>nstead</a:t>
            </a:r>
            <a:r>
              <a:rPr lang="en-GB" dirty="0" smtClean="0">
                <a:solidFill>
                  <a:srgbClr val="887B56"/>
                </a:solidFill>
                <a:latin typeface="Franklin Gothic Demi Cond"/>
                <a:ea typeface="Franklin Gothic Demi Cond"/>
                <a:cs typeface="Franklin Gothic Demi Cond"/>
                <a:sym typeface="Franklin Gothic Demi Cond"/>
              </a:rPr>
              <a:t> of 250 minutes human processing time for one day replaced about 50 minutes CPU time with proposed algorithm.</a:t>
            </a:r>
            <a:endParaRPr lang="en-GB" sz="2200" dirty="0">
              <a:solidFill>
                <a:srgbClr val="887B56"/>
              </a:solidFill>
              <a:latin typeface="Franklin Gothic Demi Cond"/>
              <a:ea typeface="Franklin Gothic Demi Cond"/>
              <a:cs typeface="Franklin Gothic Demi Cond"/>
              <a:sym typeface="Franklin Gothic Demi Cond"/>
            </a:endParaRPr>
          </a:p>
        </p:txBody>
      </p:sp>
      <p:sp>
        <p:nvSpPr>
          <p:cNvPr id="61" name="Shape 61"/>
          <p:cNvSpPr/>
          <p:nvPr/>
        </p:nvSpPr>
        <p:spPr>
          <a:xfrm>
            <a:off x="1063699" y="2719703"/>
            <a:ext cx="7329546" cy="4508533"/>
          </a:xfrm>
          <a:prstGeom prst="rect">
            <a:avLst/>
          </a:prstGeom>
          <a:ln w="12700">
            <a:miter lim="400000"/>
          </a:ln>
          <a:extLst>
            <a:ext uri="{C572A759-6A51-4108-AA02-DFA0A04FC94B}">
              <ma14:wrappingTextBoxFlag xmlns="" xmlns:ma14="http://schemas.microsoft.com/office/mac/drawingml/2011/main" val="1"/>
            </a:ext>
          </a:extLst>
        </p:spPr>
        <p:txBody>
          <a:bodyPr lIns="0" tIns="0" rIns="0" bIns="0">
            <a:normAutofit/>
          </a:bodyPr>
          <a:lstStyle/>
          <a:p>
            <a:pPr algn="just" defTabSz="777246">
              <a:buClr>
                <a:srgbClr val="66AF9E"/>
              </a:buClr>
              <a:buSzPct val="100000"/>
              <a:buFont typeface="Arial"/>
              <a:buChar char="​"/>
              <a:defRPr sz="1800"/>
            </a:pPr>
            <a:r>
              <a:rPr lang="en-US" sz="2000" dirty="0" smtClean="0">
                <a:solidFill>
                  <a:srgbClr val="81C191"/>
                </a:solidFill>
                <a:latin typeface="Franklin Gothic Book"/>
                <a:ea typeface="Franklin Gothic Book"/>
                <a:cs typeface="Franklin Gothic Book"/>
                <a:sym typeface="Franklin Gothic Book"/>
              </a:rPr>
              <a:t>We </a:t>
            </a:r>
            <a:r>
              <a:rPr lang="en-US" sz="2000" dirty="0">
                <a:solidFill>
                  <a:srgbClr val="81C191"/>
                </a:solidFill>
                <a:latin typeface="Franklin Gothic Book"/>
                <a:ea typeface="Franklin Gothic Book"/>
                <a:cs typeface="Franklin Gothic Book"/>
                <a:sym typeface="Franklin Gothic Book"/>
              </a:rPr>
              <a:t>developed an application that is capable of processing significant steps of the fabrication process </a:t>
            </a:r>
            <a:r>
              <a:rPr lang="en-US" sz="2000" dirty="0" smtClean="0">
                <a:solidFill>
                  <a:srgbClr val="81C191"/>
                </a:solidFill>
                <a:latin typeface="Franklin Gothic Book"/>
                <a:ea typeface="Franklin Gothic Book"/>
                <a:cs typeface="Franklin Gothic Book"/>
                <a:sym typeface="Franklin Gothic Book"/>
              </a:rPr>
              <a:t>automatically</a:t>
            </a:r>
            <a:endParaRPr lang="hu-HU" sz="2000" dirty="0" smtClean="0">
              <a:solidFill>
                <a:srgbClr val="81C191"/>
              </a:solidFill>
              <a:latin typeface="Franklin Gothic Book"/>
              <a:ea typeface="Franklin Gothic Book"/>
              <a:cs typeface="Franklin Gothic Book"/>
              <a:sym typeface="Franklin Gothic Book"/>
            </a:endParaRPr>
          </a:p>
          <a:p>
            <a:pPr marL="285750" indent="-285750" algn="just" defTabSz="777246">
              <a:buClr>
                <a:srgbClr val="66AF9E"/>
              </a:buClr>
              <a:buSzPct val="100000"/>
              <a:buFont typeface="Arial" panose="020B0604020202020204" pitchFamily="34" charset="0"/>
              <a:buChar char="•"/>
              <a:defRPr sz="1800"/>
            </a:pPr>
            <a:r>
              <a:rPr lang="en-US" sz="2000" dirty="0" smtClean="0">
                <a:solidFill>
                  <a:srgbClr val="81C191"/>
                </a:solidFill>
                <a:latin typeface="Franklin Gothic Book"/>
                <a:ea typeface="Franklin Gothic Book"/>
                <a:cs typeface="Franklin Gothic Book"/>
                <a:sym typeface="Franklin Gothic Book"/>
              </a:rPr>
              <a:t>Data </a:t>
            </a:r>
            <a:r>
              <a:rPr lang="en-US" sz="2000" dirty="0">
                <a:solidFill>
                  <a:srgbClr val="81C191"/>
                </a:solidFill>
                <a:latin typeface="Franklin Gothic Book"/>
                <a:ea typeface="Franklin Gothic Book"/>
                <a:cs typeface="Franklin Gothic Book"/>
                <a:sym typeface="Franklin Gothic Book"/>
              </a:rPr>
              <a:t>import from the CAD files is </a:t>
            </a:r>
            <a:r>
              <a:rPr lang="en-US" sz="2000" dirty="0" smtClean="0">
                <a:solidFill>
                  <a:srgbClr val="81C191"/>
                </a:solidFill>
                <a:latin typeface="Franklin Gothic Book"/>
                <a:ea typeface="Franklin Gothic Book"/>
                <a:cs typeface="Franklin Gothic Book"/>
                <a:sym typeface="Franklin Gothic Book"/>
              </a:rPr>
              <a:t>implemented</a:t>
            </a:r>
            <a:endParaRPr lang="hu-HU" sz="2000" dirty="0" smtClean="0">
              <a:solidFill>
                <a:srgbClr val="81C191"/>
              </a:solidFill>
              <a:latin typeface="Franklin Gothic Book"/>
              <a:ea typeface="Franklin Gothic Book"/>
              <a:cs typeface="Franklin Gothic Book"/>
              <a:sym typeface="Franklin Gothic Book"/>
            </a:endParaRPr>
          </a:p>
          <a:p>
            <a:pPr marL="285750" indent="-285750" algn="just" defTabSz="777246">
              <a:buClr>
                <a:srgbClr val="66AF9E"/>
              </a:buClr>
              <a:buSzPct val="100000"/>
              <a:buFont typeface="Arial" panose="020B0604020202020204" pitchFamily="34" charset="0"/>
              <a:buChar char="•"/>
              <a:defRPr sz="1800"/>
            </a:pPr>
            <a:r>
              <a:rPr lang="en-US" sz="2000" dirty="0" smtClean="0">
                <a:solidFill>
                  <a:srgbClr val="81C191"/>
                </a:solidFill>
                <a:latin typeface="Franklin Gothic Book"/>
                <a:ea typeface="Franklin Gothic Book"/>
                <a:cs typeface="Franklin Gothic Book"/>
                <a:sym typeface="Franklin Gothic Book"/>
              </a:rPr>
              <a:t>Splitting </a:t>
            </a:r>
            <a:r>
              <a:rPr lang="en-US" sz="2000" dirty="0">
                <a:solidFill>
                  <a:srgbClr val="81C191"/>
                </a:solidFill>
                <a:latin typeface="Franklin Gothic Book"/>
                <a:ea typeface="Franklin Gothic Book"/>
                <a:cs typeface="Franklin Gothic Book"/>
                <a:sym typeface="Franklin Gothic Book"/>
              </a:rPr>
              <a:t>of the rubber parts is </a:t>
            </a:r>
            <a:r>
              <a:rPr lang="en-US" sz="2000" dirty="0" smtClean="0">
                <a:solidFill>
                  <a:srgbClr val="81C191"/>
                </a:solidFill>
                <a:latin typeface="Franklin Gothic Book"/>
                <a:ea typeface="Franklin Gothic Book"/>
                <a:cs typeface="Franklin Gothic Book"/>
                <a:sym typeface="Franklin Gothic Book"/>
              </a:rPr>
              <a:t>functioning</a:t>
            </a:r>
            <a:endParaRPr lang="hu-HU" sz="2000" dirty="0" smtClean="0">
              <a:solidFill>
                <a:srgbClr val="81C191"/>
              </a:solidFill>
              <a:latin typeface="Franklin Gothic Book"/>
              <a:ea typeface="Franklin Gothic Book"/>
              <a:cs typeface="Franklin Gothic Book"/>
              <a:sym typeface="Franklin Gothic Book"/>
            </a:endParaRPr>
          </a:p>
          <a:p>
            <a:pPr marL="285750" indent="-285750" algn="just" defTabSz="777246">
              <a:buClr>
                <a:srgbClr val="66AF9E"/>
              </a:buClr>
              <a:buSzPct val="100000"/>
              <a:buFont typeface="Arial" panose="020B0604020202020204" pitchFamily="34" charset="0"/>
              <a:buChar char="•"/>
              <a:defRPr sz="1800"/>
            </a:pPr>
            <a:r>
              <a:rPr lang="en-US" sz="2000" dirty="0" smtClean="0">
                <a:solidFill>
                  <a:srgbClr val="81C191"/>
                </a:solidFill>
                <a:latin typeface="Franklin Gothic Book"/>
                <a:ea typeface="Franklin Gothic Book"/>
                <a:cs typeface="Franklin Gothic Book"/>
                <a:sym typeface="Franklin Gothic Book"/>
              </a:rPr>
              <a:t>Data </a:t>
            </a:r>
            <a:r>
              <a:rPr lang="en-US" sz="2000" dirty="0">
                <a:solidFill>
                  <a:srgbClr val="81C191"/>
                </a:solidFill>
                <a:latin typeface="Franklin Gothic Book"/>
                <a:ea typeface="Franklin Gothic Book"/>
                <a:cs typeface="Franklin Gothic Book"/>
                <a:sym typeface="Franklin Gothic Book"/>
              </a:rPr>
              <a:t>export for the nesting algorithm is </a:t>
            </a:r>
            <a:r>
              <a:rPr lang="en-US" sz="2000" dirty="0" smtClean="0">
                <a:solidFill>
                  <a:srgbClr val="81C191"/>
                </a:solidFill>
                <a:latin typeface="Franklin Gothic Book"/>
                <a:ea typeface="Franklin Gothic Book"/>
                <a:cs typeface="Franklin Gothic Book"/>
                <a:sym typeface="Franklin Gothic Book"/>
              </a:rPr>
              <a:t>implemented</a:t>
            </a:r>
            <a:endParaRPr lang="hu-HU" sz="2000" dirty="0" smtClean="0">
              <a:solidFill>
                <a:srgbClr val="81C191"/>
              </a:solidFill>
              <a:latin typeface="Franklin Gothic Book"/>
              <a:ea typeface="Franklin Gothic Book"/>
              <a:cs typeface="Franklin Gothic Book"/>
              <a:sym typeface="Franklin Gothic Book"/>
            </a:endParaRPr>
          </a:p>
          <a:p>
            <a:pPr marL="285750" indent="-285750" algn="just" defTabSz="777246">
              <a:buClr>
                <a:srgbClr val="66AF9E"/>
              </a:buClr>
              <a:buSzPct val="100000"/>
              <a:buFont typeface="Arial" panose="020B0604020202020204" pitchFamily="34" charset="0"/>
              <a:buChar char="•"/>
              <a:defRPr sz="1800"/>
            </a:pPr>
            <a:r>
              <a:rPr lang="en-US" sz="2000" dirty="0" smtClean="0">
                <a:solidFill>
                  <a:srgbClr val="81C191"/>
                </a:solidFill>
                <a:latin typeface="Franklin Gothic Book"/>
                <a:ea typeface="Franklin Gothic Book"/>
                <a:cs typeface="Franklin Gothic Book"/>
                <a:sym typeface="Franklin Gothic Book"/>
              </a:rPr>
              <a:t>Optimization </a:t>
            </a:r>
            <a:r>
              <a:rPr lang="en-US" sz="2000" dirty="0">
                <a:solidFill>
                  <a:srgbClr val="81C191"/>
                </a:solidFill>
                <a:latin typeface="Franklin Gothic Book"/>
                <a:ea typeface="Franklin Gothic Book"/>
                <a:cs typeface="Franklin Gothic Book"/>
                <a:sym typeface="Franklin Gothic Book"/>
              </a:rPr>
              <a:t>of the layout is </a:t>
            </a:r>
            <a:r>
              <a:rPr lang="en-US" sz="2000" dirty="0" smtClean="0">
                <a:solidFill>
                  <a:srgbClr val="81C191"/>
                </a:solidFill>
                <a:latin typeface="Franklin Gothic Book"/>
                <a:ea typeface="Franklin Gothic Book"/>
                <a:cs typeface="Franklin Gothic Book"/>
                <a:sym typeface="Franklin Gothic Book"/>
              </a:rPr>
              <a:t>functioning</a:t>
            </a:r>
            <a:endParaRPr lang="hu-HU" sz="2000" dirty="0" smtClean="0">
              <a:solidFill>
                <a:srgbClr val="81C191"/>
              </a:solidFill>
              <a:latin typeface="Franklin Gothic Book"/>
              <a:ea typeface="Franklin Gothic Book"/>
              <a:cs typeface="Franklin Gothic Book"/>
              <a:sym typeface="Franklin Gothic Book"/>
            </a:endParaRPr>
          </a:p>
          <a:p>
            <a:pPr marL="285750" indent="-285750" algn="just" defTabSz="777246">
              <a:buClr>
                <a:srgbClr val="66AF9E"/>
              </a:buClr>
              <a:buSzPct val="100000"/>
              <a:buFont typeface="Arial" panose="020B0604020202020204" pitchFamily="34" charset="0"/>
              <a:buChar char="•"/>
              <a:defRPr sz="1800"/>
            </a:pPr>
            <a:r>
              <a:rPr lang="en-US" sz="2000" dirty="0" smtClean="0">
                <a:solidFill>
                  <a:srgbClr val="81C191"/>
                </a:solidFill>
                <a:latin typeface="Franklin Gothic Book"/>
                <a:ea typeface="Franklin Gothic Book"/>
                <a:cs typeface="Franklin Gothic Book"/>
                <a:sym typeface="Franklin Gothic Book"/>
              </a:rPr>
              <a:t>Export </a:t>
            </a:r>
            <a:r>
              <a:rPr lang="en-US" sz="2000" dirty="0">
                <a:solidFill>
                  <a:srgbClr val="81C191"/>
                </a:solidFill>
                <a:latin typeface="Franklin Gothic Book"/>
                <a:ea typeface="Franklin Gothic Book"/>
                <a:cs typeface="Franklin Gothic Book"/>
                <a:sym typeface="Franklin Gothic Book"/>
              </a:rPr>
              <a:t>of the layout is </a:t>
            </a:r>
            <a:r>
              <a:rPr lang="en-US" sz="2000" dirty="0" smtClean="0">
                <a:solidFill>
                  <a:srgbClr val="81C191"/>
                </a:solidFill>
                <a:latin typeface="Franklin Gothic Book"/>
                <a:ea typeface="Franklin Gothic Book"/>
                <a:cs typeface="Franklin Gothic Book"/>
                <a:sym typeface="Franklin Gothic Book"/>
              </a:rPr>
              <a:t>implemented</a:t>
            </a:r>
            <a:endParaRPr lang="hu-HU" sz="2000" dirty="0" smtClean="0">
              <a:solidFill>
                <a:srgbClr val="81C191"/>
              </a:solidFill>
              <a:latin typeface="Franklin Gothic Book"/>
              <a:ea typeface="Franklin Gothic Book"/>
              <a:cs typeface="Franklin Gothic Book"/>
              <a:sym typeface="Franklin Gothic Book"/>
            </a:endParaRPr>
          </a:p>
          <a:p>
            <a:pPr marL="285750" indent="-285750" algn="just" defTabSz="777246">
              <a:buClr>
                <a:srgbClr val="66AF9E"/>
              </a:buClr>
              <a:buSzPct val="100000"/>
              <a:buFont typeface="Arial" panose="020B0604020202020204" pitchFamily="34" charset="0"/>
              <a:buChar char="•"/>
              <a:defRPr sz="1800"/>
            </a:pPr>
            <a:r>
              <a:rPr lang="en-US" sz="2000" dirty="0" smtClean="0">
                <a:solidFill>
                  <a:srgbClr val="81C191"/>
                </a:solidFill>
                <a:latin typeface="Franklin Gothic Book"/>
                <a:ea typeface="Franklin Gothic Book"/>
                <a:cs typeface="Franklin Gothic Book"/>
                <a:sym typeface="Franklin Gothic Book"/>
              </a:rPr>
              <a:t>Exporting </a:t>
            </a:r>
            <a:r>
              <a:rPr lang="en-US" sz="2000" dirty="0">
                <a:solidFill>
                  <a:srgbClr val="81C191"/>
                </a:solidFill>
                <a:latin typeface="Franklin Gothic Book"/>
                <a:ea typeface="Franklin Gothic Book"/>
                <a:cs typeface="Franklin Gothic Book"/>
                <a:sym typeface="Franklin Gothic Book"/>
              </a:rPr>
              <a:t>the resulting layout in CAD </a:t>
            </a:r>
            <a:r>
              <a:rPr lang="en-US" sz="2000" dirty="0" smtClean="0">
                <a:solidFill>
                  <a:srgbClr val="81C191"/>
                </a:solidFill>
                <a:latin typeface="Franklin Gothic Book"/>
                <a:ea typeface="Franklin Gothic Book"/>
                <a:cs typeface="Franklin Gothic Book"/>
                <a:sym typeface="Franklin Gothic Book"/>
              </a:rPr>
              <a:t>format</a:t>
            </a:r>
            <a:endParaRPr lang="en-US" sz="2000" dirty="0">
              <a:solidFill>
                <a:srgbClr val="81C191"/>
              </a:solidFill>
              <a:latin typeface="Franklin Gothic Book"/>
              <a:ea typeface="Franklin Gothic Book"/>
              <a:cs typeface="Franklin Gothic Book"/>
              <a:sym typeface="Franklin Gothic Book"/>
            </a:endParaRPr>
          </a:p>
        </p:txBody>
      </p:sp>
      <p:sp>
        <p:nvSpPr>
          <p:cNvPr id="65" name="Shape 65"/>
          <p:cNvSpPr/>
          <p:nvPr/>
        </p:nvSpPr>
        <p:spPr>
          <a:xfrm>
            <a:off x="1064561" y="8085926"/>
            <a:ext cx="10671708" cy="1"/>
          </a:xfrm>
          <a:prstGeom prst="line">
            <a:avLst/>
          </a:prstGeom>
          <a:ln w="12700">
            <a:solidFill>
              <a:srgbClr val="A6A6A6"/>
            </a:solidFill>
            <a:miter lim="400000"/>
          </a:ln>
        </p:spPr>
        <p:txBody>
          <a:bodyPr lIns="0" tIns="0" rIns="0" bIns="0"/>
          <a:lstStyle/>
          <a:p>
            <a:pPr algn="l" defTabSz="457204">
              <a:defRPr sz="1200"/>
            </a:pPr>
            <a:endParaRPr dirty="0"/>
          </a:p>
        </p:txBody>
      </p:sp>
      <p:sp>
        <p:nvSpPr>
          <p:cNvPr id="66" name="Shape 66"/>
          <p:cNvSpPr/>
          <p:nvPr/>
        </p:nvSpPr>
        <p:spPr>
          <a:xfrm>
            <a:off x="6620718" y="8085925"/>
            <a:ext cx="4" cy="1500108"/>
          </a:xfrm>
          <a:prstGeom prst="line">
            <a:avLst/>
          </a:prstGeom>
          <a:ln w="12700">
            <a:solidFill>
              <a:srgbClr val="A6A6A6"/>
            </a:solidFill>
            <a:miter lim="400000"/>
          </a:ln>
        </p:spPr>
        <p:txBody>
          <a:bodyPr lIns="0" tIns="0" rIns="0" bIns="0"/>
          <a:lstStyle/>
          <a:p>
            <a:pPr algn="l" defTabSz="457204">
              <a:defRPr sz="1200"/>
            </a:pPr>
            <a:endParaRPr dirty="0"/>
          </a:p>
        </p:txBody>
      </p:sp>
      <p:sp>
        <p:nvSpPr>
          <p:cNvPr id="67" name="Shape 67"/>
          <p:cNvSpPr/>
          <p:nvPr/>
        </p:nvSpPr>
        <p:spPr>
          <a:xfrm>
            <a:off x="1057600" y="9586032"/>
            <a:ext cx="10671708" cy="1"/>
          </a:xfrm>
          <a:prstGeom prst="line">
            <a:avLst/>
          </a:prstGeom>
          <a:ln w="12700">
            <a:solidFill>
              <a:srgbClr val="A6A6A6"/>
            </a:solidFill>
            <a:miter lim="400000"/>
          </a:ln>
        </p:spPr>
        <p:txBody>
          <a:bodyPr lIns="0" tIns="0" rIns="0" bIns="0"/>
          <a:lstStyle/>
          <a:p>
            <a:pPr algn="l" defTabSz="457204">
              <a:defRPr sz="1200"/>
            </a:pPr>
            <a:endParaRPr dirty="0"/>
          </a:p>
        </p:txBody>
      </p:sp>
      <p:sp>
        <p:nvSpPr>
          <p:cNvPr id="68" name="Shape 68"/>
          <p:cNvSpPr/>
          <p:nvPr/>
        </p:nvSpPr>
        <p:spPr>
          <a:xfrm>
            <a:off x="902724" y="8971141"/>
            <a:ext cx="5717994" cy="379591"/>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lvl1pPr algn="l">
              <a:defRPr sz="1600">
                <a:solidFill>
                  <a:srgbClr val="897C57"/>
                </a:solidFill>
                <a:latin typeface="Franklin Gothic Book"/>
                <a:ea typeface="Franklin Gothic Book"/>
                <a:cs typeface="Franklin Gothic Book"/>
                <a:sym typeface="Franklin Gothic Book"/>
              </a:defRPr>
            </a:lvl1pPr>
          </a:lstStyle>
          <a:p>
            <a:pPr algn="ctr" rtl="0" latinLnBrk="1" hangingPunct="0"/>
            <a:r>
              <a:rPr lang="hu-HU" sz="1800" dirty="0" smtClean="0">
                <a:solidFill>
                  <a:srgbClr val="887B56"/>
                </a:solidFill>
              </a:rPr>
              <a:t>HU-MATHS-IN</a:t>
            </a:r>
            <a:endParaRPr lang="it-IT" sz="1800" dirty="0">
              <a:solidFill>
                <a:srgbClr val="887B56"/>
              </a:solidFill>
            </a:endParaRPr>
          </a:p>
        </p:txBody>
      </p:sp>
      <p:sp>
        <p:nvSpPr>
          <p:cNvPr id="69" name="Shape 69"/>
          <p:cNvSpPr/>
          <p:nvPr/>
        </p:nvSpPr>
        <p:spPr>
          <a:xfrm>
            <a:off x="6745350" y="8971142"/>
            <a:ext cx="4990919" cy="379591"/>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lvl1pPr algn="r">
              <a:defRPr sz="1600">
                <a:solidFill>
                  <a:srgbClr val="897C57"/>
                </a:solidFill>
                <a:latin typeface="Franklin Gothic Book"/>
                <a:ea typeface="Franklin Gothic Book"/>
                <a:cs typeface="Franklin Gothic Book"/>
                <a:sym typeface="Franklin Gothic Book"/>
              </a:defRPr>
            </a:lvl1pPr>
          </a:lstStyle>
          <a:p>
            <a:pPr algn="ctr" rtl="0" latinLnBrk="1" hangingPunct="0"/>
            <a:r>
              <a:rPr lang="hu-HU" sz="1800" dirty="0" err="1" smtClean="0">
                <a:solidFill>
                  <a:srgbClr val="887B56"/>
                </a:solidFill>
              </a:rPr>
              <a:t>Stancforma</a:t>
            </a:r>
            <a:r>
              <a:rPr lang="hu-HU" sz="1800" dirty="0" smtClean="0">
                <a:solidFill>
                  <a:srgbClr val="887B56"/>
                </a:solidFill>
              </a:rPr>
              <a:t> Ltd.</a:t>
            </a:r>
            <a:endParaRPr lang="it-IT" sz="1800" dirty="0">
              <a:solidFill>
                <a:srgbClr val="887B56"/>
              </a:solidFill>
            </a:endParaRPr>
          </a:p>
        </p:txBody>
      </p:sp>
      <p:sp>
        <p:nvSpPr>
          <p:cNvPr id="2" name="Titolo 1"/>
          <p:cNvSpPr>
            <a:spLocks noGrp="1"/>
          </p:cNvSpPr>
          <p:nvPr>
            <p:ph type="title"/>
          </p:nvPr>
        </p:nvSpPr>
        <p:spPr>
          <a:xfrm>
            <a:off x="578735" y="1920386"/>
            <a:ext cx="6173390" cy="816121"/>
          </a:xfrm>
        </p:spPr>
        <p:txBody>
          <a:bodyPr/>
          <a:lstStyle/>
          <a:p>
            <a:r>
              <a:rPr lang="en-GB" sz="5500" dirty="0"/>
              <a:t>Results and Benefits</a:t>
            </a:r>
          </a:p>
        </p:txBody>
      </p:sp>
      <p:sp>
        <p:nvSpPr>
          <p:cNvPr id="4" name="3 Rectángulo"/>
          <p:cNvSpPr/>
          <p:nvPr/>
        </p:nvSpPr>
        <p:spPr>
          <a:xfrm>
            <a:off x="902724" y="5635348"/>
            <a:ext cx="3240000" cy="1826141"/>
          </a:xfrm>
          <a:prstGeom prst="rect">
            <a:avLst/>
          </a:prstGeom>
          <a:solidFill>
            <a:srgbClr val="FFFFFF"/>
          </a:solidFill>
          <a:ln w="25400" cap="flat">
            <a:solidFill>
              <a:srgbClr val="0365C0"/>
            </a:solidFill>
            <a:prstDash val="solid"/>
            <a:bevel/>
          </a:ln>
          <a:effectLst>
            <a:outerShdw blurRad="38100" dist="25400" dir="5400000" rotWithShape="0">
              <a:srgbClr val="000000">
                <a:alpha val="50000"/>
              </a:srgbClr>
            </a:outerShdw>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hu-HU" sz="2800" b="0" i="0" u="none" strike="noStrike" cap="none" spc="0" normalizeH="0" baseline="0" dirty="0" smtClean="0">
              <a:ln>
                <a:noFill/>
              </a:ln>
              <a:solidFill>
                <a:srgbClr val="897C57"/>
              </a:solidFill>
              <a:effectLst/>
              <a:uFillTx/>
              <a:latin typeface="+mj-lt"/>
              <a:ea typeface="+mj-ea"/>
              <a:cs typeface="+mj-cs"/>
              <a:sym typeface="Helvetica"/>
            </a:endParaRPr>
          </a:p>
          <a:p>
            <a:pPr marL="0" marR="0" indent="0" algn="ctr" defTabSz="584200" rtl="0" fontAlgn="auto" latinLnBrk="1" hangingPunct="0">
              <a:lnSpc>
                <a:spcPct val="100000"/>
              </a:lnSpc>
              <a:spcBef>
                <a:spcPts val="0"/>
              </a:spcBef>
              <a:spcAft>
                <a:spcPts val="0"/>
              </a:spcAft>
              <a:buClrTx/>
              <a:buSzTx/>
              <a:buFontTx/>
              <a:buNone/>
              <a:tabLst/>
            </a:pPr>
            <a:endParaRPr lang="hu-HU" sz="2800" dirty="0">
              <a:solidFill>
                <a:srgbClr val="897C57"/>
              </a:solidFill>
            </a:endParaRPr>
          </a:p>
          <a:p>
            <a:pPr marL="0" marR="0" indent="0" algn="ctr" defTabSz="584200" rtl="0" fontAlgn="auto" latinLnBrk="1" hangingPunct="0">
              <a:lnSpc>
                <a:spcPct val="100000"/>
              </a:lnSpc>
              <a:spcBef>
                <a:spcPts val="0"/>
              </a:spcBef>
              <a:spcAft>
                <a:spcPts val="0"/>
              </a:spcAft>
              <a:buClrTx/>
              <a:buSzTx/>
              <a:buFontTx/>
              <a:buNone/>
              <a:tabLst/>
            </a:pPr>
            <a:endParaRPr kumimoji="0" lang="hu-HU" sz="2800" b="0" i="0" u="none" strike="noStrike" cap="none" spc="0" normalizeH="0" baseline="0" dirty="0" smtClean="0">
              <a:ln>
                <a:noFill/>
              </a:ln>
              <a:solidFill>
                <a:srgbClr val="897C57"/>
              </a:solidFill>
              <a:effectLst/>
              <a:uFillTx/>
              <a:latin typeface="+mj-lt"/>
              <a:ea typeface="+mj-ea"/>
              <a:cs typeface="+mj-cs"/>
              <a:sym typeface="Helvetica"/>
            </a:endParaRPr>
          </a:p>
          <a:p>
            <a:pPr marL="0" marR="0" indent="0" algn="ctr" defTabSz="584200" rtl="0" fontAlgn="auto" latinLnBrk="1" hangingPunct="0">
              <a:lnSpc>
                <a:spcPct val="100000"/>
              </a:lnSpc>
              <a:spcBef>
                <a:spcPts val="0"/>
              </a:spcBef>
              <a:spcAft>
                <a:spcPts val="0"/>
              </a:spcAft>
              <a:buClrTx/>
              <a:buSzTx/>
              <a:buFontTx/>
              <a:buNone/>
              <a:tabLst/>
            </a:pPr>
            <a:endParaRPr kumimoji="0" lang="es-ES" sz="2800" b="0" i="0" u="none" strike="noStrike" cap="none" spc="0" normalizeH="0" baseline="0" dirty="0">
              <a:ln>
                <a:noFill/>
              </a:ln>
              <a:solidFill>
                <a:srgbClr val="897C57"/>
              </a:solidFill>
              <a:effectLst/>
              <a:uFillTx/>
              <a:latin typeface="+mj-lt"/>
              <a:ea typeface="+mj-ea"/>
              <a:cs typeface="+mj-cs"/>
              <a:sym typeface="Helvetica"/>
            </a:endParaRPr>
          </a:p>
        </p:txBody>
      </p:sp>
      <p:sp>
        <p:nvSpPr>
          <p:cNvPr id="25" name="24 Rectángulo"/>
          <p:cNvSpPr/>
          <p:nvPr/>
        </p:nvSpPr>
        <p:spPr>
          <a:xfrm>
            <a:off x="4695313" y="5649331"/>
            <a:ext cx="3240000" cy="1826141"/>
          </a:xfrm>
          <a:prstGeom prst="rect">
            <a:avLst/>
          </a:prstGeom>
          <a:solidFill>
            <a:srgbClr val="FFFFFF"/>
          </a:solidFill>
          <a:ln w="25400" cap="flat">
            <a:solidFill>
              <a:srgbClr val="0365C0"/>
            </a:solidFill>
            <a:prstDash val="solid"/>
            <a:bevel/>
          </a:ln>
          <a:effectLst>
            <a:outerShdw blurRad="38100" dist="25400" dir="5400000" rotWithShape="0">
              <a:srgbClr val="000000">
                <a:alpha val="50000"/>
              </a:srgbClr>
            </a:outerShdw>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endParaRPr lang="hu-HU" sz="2800" dirty="0">
              <a:solidFill>
                <a:srgbClr val="897C57"/>
              </a:solidFill>
            </a:endParaRPr>
          </a:p>
          <a:p>
            <a:pPr marL="0" marR="0" indent="0" algn="ctr" defTabSz="584200" rtl="0" fontAlgn="auto" latinLnBrk="1" hangingPunct="0">
              <a:lnSpc>
                <a:spcPct val="100000"/>
              </a:lnSpc>
              <a:spcBef>
                <a:spcPts val="0"/>
              </a:spcBef>
              <a:spcAft>
                <a:spcPts val="0"/>
              </a:spcAft>
              <a:buClrTx/>
              <a:buSzTx/>
              <a:buFontTx/>
              <a:buNone/>
              <a:tabLst/>
            </a:pPr>
            <a:endParaRPr kumimoji="0" lang="hu-HU" sz="2800" b="0" i="0" u="none" strike="noStrike" cap="none" spc="0" normalizeH="0" baseline="0" dirty="0" smtClean="0">
              <a:ln>
                <a:noFill/>
              </a:ln>
              <a:solidFill>
                <a:srgbClr val="897C57"/>
              </a:solidFill>
              <a:effectLst/>
              <a:uFillTx/>
              <a:latin typeface="+mj-lt"/>
              <a:ea typeface="+mj-ea"/>
              <a:cs typeface="+mj-cs"/>
              <a:sym typeface="Helvetica"/>
            </a:endParaRPr>
          </a:p>
          <a:p>
            <a:pPr marL="0" marR="0" indent="0" algn="ctr" defTabSz="584200" rtl="0" fontAlgn="auto" latinLnBrk="1" hangingPunct="0">
              <a:lnSpc>
                <a:spcPct val="100000"/>
              </a:lnSpc>
              <a:spcBef>
                <a:spcPts val="0"/>
              </a:spcBef>
              <a:spcAft>
                <a:spcPts val="0"/>
              </a:spcAft>
              <a:buClrTx/>
              <a:buSzTx/>
              <a:buFontTx/>
              <a:buNone/>
              <a:tabLst/>
            </a:pPr>
            <a:endParaRPr lang="hu-HU" sz="2800" dirty="0">
              <a:solidFill>
                <a:srgbClr val="897C57"/>
              </a:solidFill>
            </a:endParaRPr>
          </a:p>
          <a:p>
            <a:pPr marL="0" marR="0" indent="0" algn="ctr" defTabSz="584200" rtl="0" fontAlgn="auto" latinLnBrk="1" hangingPunct="0">
              <a:lnSpc>
                <a:spcPct val="100000"/>
              </a:lnSpc>
              <a:spcBef>
                <a:spcPts val="0"/>
              </a:spcBef>
              <a:spcAft>
                <a:spcPts val="0"/>
              </a:spcAft>
              <a:buClrTx/>
              <a:buSzTx/>
              <a:buFontTx/>
              <a:buNone/>
              <a:tabLst/>
            </a:pPr>
            <a:endParaRPr kumimoji="0" lang="es-ES" sz="2800" b="0" i="0" u="none" strike="noStrike" cap="none" spc="0" normalizeH="0" baseline="0" dirty="0">
              <a:ln>
                <a:noFill/>
              </a:ln>
              <a:solidFill>
                <a:srgbClr val="897C57"/>
              </a:solidFill>
              <a:effectLst/>
              <a:uFillTx/>
              <a:latin typeface="+mj-lt"/>
              <a:ea typeface="+mj-ea"/>
              <a:cs typeface="+mj-cs"/>
              <a:sym typeface="Helvetica"/>
            </a:endParaRPr>
          </a:p>
        </p:txBody>
      </p:sp>
      <p:sp>
        <p:nvSpPr>
          <p:cNvPr id="27" name="26 CuadroTexto"/>
          <p:cNvSpPr txBox="1"/>
          <p:nvPr/>
        </p:nvSpPr>
        <p:spPr>
          <a:xfrm>
            <a:off x="1293704" y="7090955"/>
            <a:ext cx="2458041" cy="1302921"/>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defTabSz="584200" rtl="0" latinLnBrk="1" hangingPunct="0"/>
            <a:endParaRPr lang="en-US" altLang="es-ES" sz="1400" dirty="0">
              <a:solidFill>
                <a:srgbClr val="897C57"/>
              </a:solidFill>
            </a:endParaRPr>
          </a:p>
          <a:p>
            <a:pPr defTabSz="584200" rtl="0" latinLnBrk="1" hangingPunct="0"/>
            <a:endParaRPr lang="hu-HU" altLang="es-ES" sz="1400" dirty="0" smtClean="0">
              <a:solidFill>
                <a:srgbClr val="897C57"/>
              </a:solidFill>
            </a:endParaRPr>
          </a:p>
          <a:p>
            <a:pPr defTabSz="584200" rtl="0" latinLnBrk="1" hangingPunct="0"/>
            <a:r>
              <a:rPr lang="hu-HU" altLang="es-ES" sz="1400" dirty="0" err="1" smtClean="0">
                <a:solidFill>
                  <a:srgbClr val="897C57"/>
                </a:solidFill>
              </a:rPr>
              <a:t>Splitting</a:t>
            </a:r>
            <a:r>
              <a:rPr lang="hu-HU" altLang="es-ES" sz="1400" dirty="0" smtClean="0">
                <a:solidFill>
                  <a:srgbClr val="897C57"/>
                </a:solidFill>
              </a:rPr>
              <a:t> </a:t>
            </a:r>
            <a:r>
              <a:rPr lang="hu-HU" altLang="es-ES" sz="1400" dirty="0" err="1" smtClean="0">
                <a:solidFill>
                  <a:srgbClr val="897C57"/>
                </a:solidFill>
              </a:rPr>
              <a:t>plan</a:t>
            </a:r>
            <a:endParaRPr lang="en-US" altLang="es-ES" sz="1400" dirty="0">
              <a:solidFill>
                <a:srgbClr val="897C57"/>
              </a:solidFill>
              <a:latin typeface="Calibri" panose="020F0502020204030204" pitchFamily="34" charset="0"/>
              <a:cs typeface="Calibri" panose="020F0502020204030204" pitchFamily="34" charset="0"/>
            </a:endParaRPr>
          </a:p>
          <a:p>
            <a:pPr marL="0" marR="0" indent="0" algn="ctr" defTabSz="584200" rtl="0" fontAlgn="auto" latinLnBrk="1" hangingPunct="0">
              <a:lnSpc>
                <a:spcPct val="100000"/>
              </a:lnSpc>
              <a:spcBef>
                <a:spcPts val="0"/>
              </a:spcBef>
              <a:spcAft>
                <a:spcPts val="0"/>
              </a:spcAft>
              <a:buClrTx/>
              <a:buSzTx/>
              <a:buFontTx/>
              <a:buNone/>
              <a:tabLst/>
            </a:pPr>
            <a:endParaRPr kumimoji="0" lang="es-ES" sz="3600" b="0" i="0" u="none" strike="noStrike" cap="none" spc="0" normalizeH="0" baseline="0" dirty="0">
              <a:ln>
                <a:noFill/>
              </a:ln>
              <a:solidFill>
                <a:srgbClr val="000000"/>
              </a:solidFill>
              <a:effectLst/>
              <a:uFillTx/>
              <a:latin typeface="+mj-lt"/>
              <a:ea typeface="+mj-ea"/>
              <a:cs typeface="+mj-cs"/>
              <a:sym typeface="Helvetica"/>
            </a:endParaRPr>
          </a:p>
        </p:txBody>
      </p:sp>
      <p:sp>
        <p:nvSpPr>
          <p:cNvPr id="28" name="27 CuadroTexto"/>
          <p:cNvSpPr txBox="1"/>
          <p:nvPr/>
        </p:nvSpPr>
        <p:spPr>
          <a:xfrm>
            <a:off x="4980135" y="7090955"/>
            <a:ext cx="2458041" cy="1302921"/>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defTabSz="584200" rtl="0" latinLnBrk="1" hangingPunct="0"/>
            <a:endParaRPr lang="en-US" altLang="es-ES" sz="1400" dirty="0">
              <a:solidFill>
                <a:srgbClr val="897C57"/>
              </a:solidFill>
            </a:endParaRPr>
          </a:p>
          <a:p>
            <a:pPr defTabSz="584200" rtl="0" latinLnBrk="1" hangingPunct="0"/>
            <a:endParaRPr lang="en-US" altLang="es-ES" sz="1400" dirty="0">
              <a:solidFill>
                <a:srgbClr val="897C57"/>
              </a:solidFill>
            </a:endParaRPr>
          </a:p>
          <a:p>
            <a:pPr defTabSz="584200" rtl="0" latinLnBrk="1" hangingPunct="0"/>
            <a:r>
              <a:rPr lang="hu-HU" altLang="es-ES" sz="1400" dirty="0" smtClean="0">
                <a:solidFill>
                  <a:srgbClr val="897C57"/>
                </a:solidFill>
                <a:latin typeface="Calibri" panose="020F0502020204030204" pitchFamily="34" charset="0"/>
                <a:cs typeface="Calibri" panose="020F0502020204030204" pitchFamily="34" charset="0"/>
              </a:rPr>
              <a:t>The </a:t>
            </a:r>
            <a:r>
              <a:rPr lang="hu-HU" altLang="es-ES" sz="1400" dirty="0" err="1" smtClean="0">
                <a:solidFill>
                  <a:srgbClr val="897C57"/>
                </a:solidFill>
                <a:latin typeface="Calibri" panose="020F0502020204030204" pitchFamily="34" charset="0"/>
                <a:cs typeface="Calibri" panose="020F0502020204030204" pitchFamily="34" charset="0"/>
              </a:rPr>
              <a:t>optimal</a:t>
            </a:r>
            <a:r>
              <a:rPr lang="hu-HU" altLang="es-ES" sz="1400" dirty="0" smtClean="0">
                <a:solidFill>
                  <a:srgbClr val="897C57"/>
                </a:solidFill>
                <a:latin typeface="Calibri" panose="020F0502020204030204" pitchFamily="34" charset="0"/>
                <a:cs typeface="Calibri" panose="020F0502020204030204" pitchFamily="34" charset="0"/>
              </a:rPr>
              <a:t> </a:t>
            </a:r>
            <a:r>
              <a:rPr lang="hu-HU" altLang="es-ES" sz="1400" dirty="0" err="1" smtClean="0">
                <a:solidFill>
                  <a:srgbClr val="897C57"/>
                </a:solidFill>
                <a:latin typeface="Calibri" panose="020F0502020204030204" pitchFamily="34" charset="0"/>
                <a:cs typeface="Calibri" panose="020F0502020204030204" pitchFamily="34" charset="0"/>
              </a:rPr>
              <a:t>layout</a:t>
            </a:r>
            <a:endParaRPr lang="en-US" altLang="es-ES" sz="1400" dirty="0">
              <a:solidFill>
                <a:srgbClr val="897C57"/>
              </a:solidFill>
              <a:latin typeface="Calibri" panose="020F0502020204030204" pitchFamily="34" charset="0"/>
              <a:cs typeface="Calibri" panose="020F0502020204030204" pitchFamily="34" charset="0"/>
            </a:endParaRPr>
          </a:p>
          <a:p>
            <a:pPr marL="0" marR="0" indent="0" algn="ctr" defTabSz="584200" rtl="0" fontAlgn="auto" latinLnBrk="1" hangingPunct="0">
              <a:lnSpc>
                <a:spcPct val="100000"/>
              </a:lnSpc>
              <a:spcBef>
                <a:spcPts val="0"/>
              </a:spcBef>
              <a:spcAft>
                <a:spcPts val="0"/>
              </a:spcAft>
              <a:buClrTx/>
              <a:buSzTx/>
              <a:buFontTx/>
              <a:buNone/>
              <a:tabLst/>
            </a:pPr>
            <a:endParaRPr kumimoji="0" lang="es-ES" sz="3600" b="0" i="0" u="none" strike="noStrike" cap="none" spc="0" normalizeH="0" baseline="0" dirty="0">
              <a:ln>
                <a:noFill/>
              </a:ln>
              <a:solidFill>
                <a:srgbClr val="000000"/>
              </a:solidFill>
              <a:effectLst/>
              <a:uFillTx/>
              <a:latin typeface="+mj-lt"/>
              <a:ea typeface="+mj-ea"/>
              <a:cs typeface="+mj-cs"/>
              <a:sym typeface="Helvetica"/>
            </a:endParaRPr>
          </a:p>
        </p:txBody>
      </p:sp>
      <p:sp>
        <p:nvSpPr>
          <p:cNvPr id="22" name="28 CuadroTexto">
            <a:extLst>
              <a:ext uri="{FF2B5EF4-FFF2-40B4-BE49-F238E27FC236}">
                <a16:creationId xmlns:a16="http://schemas.microsoft.com/office/drawing/2014/main" id="{25FBAF51-BCD0-4726-9179-7C80BE04AE16}"/>
              </a:ext>
            </a:extLst>
          </p:cNvPr>
          <p:cNvSpPr txBox="1">
            <a:spLocks noChangeArrowheads="1"/>
          </p:cNvSpPr>
          <p:nvPr/>
        </p:nvSpPr>
        <p:spPr bwMode="auto">
          <a:xfrm>
            <a:off x="254650" y="134797"/>
            <a:ext cx="12748563"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l"/>
            <a:r>
              <a:rPr lang="en-US" altLang="es-ES" sz="4400" dirty="0">
                <a:solidFill>
                  <a:srgbClr val="887B56"/>
                </a:solidFill>
                <a:cs typeface="Calibri" panose="020F0502020204030204" pitchFamily="34" charset="0"/>
              </a:rPr>
              <a:t>Optimal cutting and packing of the supporting rubber parts</a:t>
            </a:r>
          </a:p>
        </p:txBody>
      </p:sp>
      <p:sp>
        <p:nvSpPr>
          <p:cNvPr id="26" name="Shape 51">
            <a:extLst>
              <a:ext uri="{FF2B5EF4-FFF2-40B4-BE49-F238E27FC236}">
                <a16:creationId xmlns:a16="http://schemas.microsoft.com/office/drawing/2014/main" id="{2691E9BA-43D9-4EC6-9319-70C6DE790C77}"/>
              </a:ext>
            </a:extLst>
          </p:cNvPr>
          <p:cNvSpPr/>
          <p:nvPr/>
        </p:nvSpPr>
        <p:spPr>
          <a:xfrm>
            <a:off x="254648" y="747870"/>
            <a:ext cx="12841163" cy="488532"/>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p>
            <a:pPr lvl="1" algn="l" defTabSz="914407">
              <a:lnSpc>
                <a:spcPct val="110000"/>
              </a:lnSpc>
              <a:buClr>
                <a:srgbClr val="66AF9E"/>
              </a:buClr>
              <a:buSzPct val="100000"/>
              <a:buFont typeface="Arial"/>
              <a:buChar char="​"/>
              <a:defRPr sz="1800"/>
            </a:pPr>
            <a:endParaRPr lang="en-GB" sz="2400" i="1" dirty="0">
              <a:solidFill>
                <a:srgbClr val="81C191"/>
              </a:solidFill>
              <a:latin typeface="Calibri" panose="020F0502020204030204" pitchFamily="34" charset="0"/>
              <a:ea typeface="Franklin Gothic Book"/>
              <a:cs typeface="Calibri" panose="020F0502020204030204" pitchFamily="34" charset="0"/>
              <a:sym typeface="Franklin Gothic Book"/>
            </a:endParaRPr>
          </a:p>
        </p:txBody>
      </p:sp>
      <p:pic>
        <p:nvPicPr>
          <p:cNvPr id="20" name="Gráfico 19" descr="Información">
            <a:hlinkClick r:id="rId2"/>
            <a:extLst>
              <a:ext uri="{FF2B5EF4-FFF2-40B4-BE49-F238E27FC236}">
                <a16:creationId xmlns:a16="http://schemas.microsoft.com/office/drawing/2014/main" id="{BA5646FC-6EA3-4188-BE16-AEFD8678E566}"/>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11500569" y="7200169"/>
            <a:ext cx="914400" cy="914400"/>
          </a:xfrm>
          <a:prstGeom prst="rect">
            <a:avLst/>
          </a:prstGeom>
        </p:spPr>
      </p:pic>
      <p:grpSp>
        <p:nvGrpSpPr>
          <p:cNvPr id="9" name="Grupo 8">
            <a:extLst>
              <a:ext uri="{FF2B5EF4-FFF2-40B4-BE49-F238E27FC236}">
                <a16:creationId xmlns:a16="http://schemas.microsoft.com/office/drawing/2014/main" id="{71933E35-744C-4B6B-BCA3-205D38122B5F}"/>
              </a:ext>
            </a:extLst>
          </p:cNvPr>
          <p:cNvGrpSpPr/>
          <p:nvPr/>
        </p:nvGrpSpPr>
        <p:grpSpPr>
          <a:xfrm>
            <a:off x="10568208" y="7076771"/>
            <a:ext cx="914400" cy="1204824"/>
            <a:chOff x="10568208" y="7076771"/>
            <a:chExt cx="914400" cy="1204824"/>
          </a:xfrm>
        </p:grpSpPr>
        <p:pic>
          <p:nvPicPr>
            <p:cNvPr id="7" name="Gráfico 6" descr="Engranajes">
              <a:extLst>
                <a:ext uri="{FF2B5EF4-FFF2-40B4-BE49-F238E27FC236}">
                  <a16:creationId xmlns:a16="http://schemas.microsoft.com/office/drawing/2014/main" id="{CA0E04A5-F883-479E-BA82-B020BC0E7D63}"/>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p:blipFill>
          <p:spPr>
            <a:xfrm>
              <a:off x="10568208" y="7187711"/>
              <a:ext cx="914400" cy="914400"/>
            </a:xfrm>
            <a:prstGeom prst="rect">
              <a:avLst/>
            </a:prstGeom>
          </p:spPr>
        </p:pic>
        <p:sp>
          <p:nvSpPr>
            <p:cNvPr id="8" name="CuadroTexto 7">
              <a:extLst>
                <a:ext uri="{FF2B5EF4-FFF2-40B4-BE49-F238E27FC236}">
                  <a16:creationId xmlns:a16="http://schemas.microsoft.com/office/drawing/2014/main" id="{CF3D42E4-0D28-49A1-89F9-52AAE5F8A749}"/>
                </a:ext>
              </a:extLst>
            </p:cNvPr>
            <p:cNvSpPr txBox="1"/>
            <p:nvPr/>
          </p:nvSpPr>
          <p:spPr>
            <a:xfrm rot="18234664">
              <a:off x="10317190" y="7374953"/>
              <a:ext cx="914400" cy="318036"/>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r>
                <a:rPr kumimoji="0" lang="es-ES" sz="1400" b="0" i="0" u="none" strike="noStrike" cap="none" spc="0" normalizeH="0" baseline="0" dirty="0">
                  <a:ln>
                    <a:noFill/>
                  </a:ln>
                  <a:solidFill>
                    <a:srgbClr val="887B42"/>
                  </a:solidFill>
                  <a:effectLst/>
                  <a:uFillTx/>
                  <a:latin typeface="+mj-lt"/>
                  <a:ea typeface="+mj-ea"/>
                  <a:cs typeface="+mj-cs"/>
                  <a:sym typeface="Helvetica"/>
                </a:rPr>
                <a:t>Digital</a:t>
              </a:r>
            </a:p>
          </p:txBody>
        </p:sp>
        <p:sp>
          <p:nvSpPr>
            <p:cNvPr id="24" name="CuadroTexto 23">
              <a:extLst>
                <a:ext uri="{FF2B5EF4-FFF2-40B4-BE49-F238E27FC236}">
                  <a16:creationId xmlns:a16="http://schemas.microsoft.com/office/drawing/2014/main" id="{47F4F8AD-E140-4463-88E8-99879AAD2237}"/>
                </a:ext>
              </a:extLst>
            </p:cNvPr>
            <p:cNvSpPr txBox="1"/>
            <p:nvPr/>
          </p:nvSpPr>
          <p:spPr>
            <a:xfrm rot="18234664">
              <a:off x="10780144" y="7665377"/>
              <a:ext cx="914400" cy="318036"/>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r>
                <a:rPr lang="es-ES" sz="1400" dirty="0">
                  <a:solidFill>
                    <a:srgbClr val="887B42"/>
                  </a:solidFill>
                </a:rPr>
                <a:t>Twin</a:t>
              </a:r>
              <a:endParaRPr kumimoji="0" lang="es-ES" sz="1400" b="0" i="0" u="none" strike="noStrike" cap="none" spc="0" normalizeH="0" baseline="0" dirty="0">
                <a:ln>
                  <a:noFill/>
                </a:ln>
                <a:solidFill>
                  <a:srgbClr val="887B42"/>
                </a:solidFill>
                <a:effectLst/>
                <a:uFillTx/>
                <a:latin typeface="+mj-lt"/>
                <a:ea typeface="+mj-ea"/>
                <a:cs typeface="+mj-cs"/>
                <a:sym typeface="Helvetica"/>
              </a:endParaRPr>
            </a:p>
          </p:txBody>
        </p:sp>
      </p:grpSp>
      <p:pic>
        <p:nvPicPr>
          <p:cNvPr id="30" name="Kép 3"/>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2325393" y="8275063"/>
            <a:ext cx="238125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950246" y="8420392"/>
            <a:ext cx="2741613"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2"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74552" y="5659004"/>
            <a:ext cx="3096344" cy="17648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3" name="Picture 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766205" y="5771602"/>
            <a:ext cx="3155985" cy="15536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3"/>
                                        </p:tgtEl>
                                        <p:attrNameLst>
                                          <p:attrName>style.visibility</p:attrName>
                                        </p:attrNameLst>
                                      </p:cBhvr>
                                      <p:to>
                                        <p:strVal val="visible"/>
                                      </p:to>
                                    </p:set>
                                    <p:anim calcmode="lin" valueType="num">
                                      <p:cBhvr additive="base">
                                        <p:cTn id="7" dur="500" fill="hold"/>
                                        <p:tgtEl>
                                          <p:spTgt spid="33"/>
                                        </p:tgtEl>
                                        <p:attrNameLst>
                                          <p:attrName>ppt_x</p:attrName>
                                        </p:attrNameLst>
                                      </p:cBhvr>
                                      <p:tavLst>
                                        <p:tav tm="0">
                                          <p:val>
                                            <p:strVal val="#ppt_x"/>
                                          </p:val>
                                        </p:tav>
                                        <p:tav tm="100000">
                                          <p:val>
                                            <p:strVal val="#ppt_x"/>
                                          </p:val>
                                        </p:tav>
                                      </p:tavLst>
                                    </p:anim>
                                    <p:anim calcmode="lin" valueType="num">
                                      <p:cBhvr additive="base">
                                        <p:cTn id="8"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38100" dist="25400" dir="54000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365C0"/>
          </a:solidFill>
          <a:prstDash val="solid"/>
          <a:bevel/>
        </a:ln>
        <a:effectLst>
          <a:outerShdw blurRad="38100" dist="25400" dir="5400000" rotWithShape="0">
            <a:srgbClr val="000000">
              <a:alpha val="50000"/>
            </a:srgbClr>
          </a:outerShdw>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365C0"/>
          </a:solidFill>
          <a:prstDash val="solid"/>
          <a:bevel/>
        </a:ln>
        <a:effectLst>
          <a:outerShdw blurRad="38100" dist="25400" dir="5400000" rotWithShape="0">
            <a:srgbClr val="000000">
              <a:alpha val="50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38100" dist="25400" dir="54000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365C0"/>
          </a:solidFill>
          <a:prstDash val="solid"/>
          <a:bevel/>
        </a:ln>
        <a:effectLst>
          <a:outerShdw blurRad="38100" dist="25400" dir="5400000" rotWithShape="0">
            <a:srgbClr val="000000">
              <a:alpha val="50000"/>
            </a:srgbClr>
          </a:outerShdw>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365C0"/>
          </a:solidFill>
          <a:prstDash val="solid"/>
          <a:bevel/>
        </a:ln>
        <a:effectLst>
          <a:outerShdw blurRad="38100" dist="25400" dir="5400000" rotWithShape="0">
            <a:srgbClr val="000000">
              <a:alpha val="50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1558</TotalTime>
  <Words>333</Words>
  <Application>Microsoft Office PowerPoint</Application>
  <PresentationFormat>Egyéni</PresentationFormat>
  <Paragraphs>48</Paragraphs>
  <Slides>2</Slides>
  <Notes>0</Notes>
  <HiddenSlides>0</HiddenSlides>
  <MMClips>0</MMClips>
  <ScaleCrop>false</ScaleCrop>
  <HeadingPairs>
    <vt:vector size="6" baseType="variant">
      <vt:variant>
        <vt:lpstr>Használt betűtípusok</vt:lpstr>
      </vt:variant>
      <vt:variant>
        <vt:i4>7</vt:i4>
      </vt:variant>
      <vt:variant>
        <vt:lpstr>Téma</vt:lpstr>
      </vt:variant>
      <vt:variant>
        <vt:i4>1</vt:i4>
      </vt:variant>
      <vt:variant>
        <vt:lpstr>Diacímek</vt:lpstr>
      </vt:variant>
      <vt:variant>
        <vt:i4>2</vt:i4>
      </vt:variant>
    </vt:vector>
  </HeadingPairs>
  <TitlesOfParts>
    <vt:vector size="10" baseType="lpstr">
      <vt:lpstr>Arial</vt:lpstr>
      <vt:lpstr>Avenir Roman</vt:lpstr>
      <vt:lpstr>Calibri</vt:lpstr>
      <vt:lpstr>Franklin Gothic Book</vt:lpstr>
      <vt:lpstr>Franklin Gothic Demi Cond</vt:lpstr>
      <vt:lpstr>Helvetica</vt:lpstr>
      <vt:lpstr>Helvetica Light</vt:lpstr>
      <vt:lpstr>Default</vt:lpstr>
      <vt:lpstr>PowerPoint-bemutató</vt:lpstr>
      <vt:lpstr>Results and Benefits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SPORTELLO;math-in</dc:creator>
  <cp:lastModifiedBy>Melinda Krankovits</cp:lastModifiedBy>
  <cp:revision>67</cp:revision>
  <dcterms:modified xsi:type="dcterms:W3CDTF">2020-02-14T08:33:21Z</dcterms:modified>
</cp:coreProperties>
</file>