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13003213" cy="9756775"/>
  <p:notesSz cx="6858000" cy="9144000"/>
  <p:defaultTextStyle>
    <a:lvl1pPr algn="ctr" defTabSz="584205">
      <a:defRPr sz="3700">
        <a:latin typeface="+mj-lt"/>
        <a:ea typeface="+mj-ea"/>
        <a:cs typeface="+mj-cs"/>
        <a:sym typeface="Helvetica"/>
      </a:defRPr>
    </a:lvl1pPr>
    <a:lvl2pPr algn="ctr" defTabSz="584205">
      <a:defRPr sz="3700">
        <a:latin typeface="+mj-lt"/>
        <a:ea typeface="+mj-ea"/>
        <a:cs typeface="+mj-cs"/>
        <a:sym typeface="Helvetica"/>
      </a:defRPr>
    </a:lvl2pPr>
    <a:lvl3pPr algn="ctr" defTabSz="584205">
      <a:defRPr sz="3700">
        <a:latin typeface="+mj-lt"/>
        <a:ea typeface="+mj-ea"/>
        <a:cs typeface="+mj-cs"/>
        <a:sym typeface="Helvetica"/>
      </a:defRPr>
    </a:lvl3pPr>
    <a:lvl4pPr algn="ctr" defTabSz="584205">
      <a:defRPr sz="3700">
        <a:latin typeface="+mj-lt"/>
        <a:ea typeface="+mj-ea"/>
        <a:cs typeface="+mj-cs"/>
        <a:sym typeface="Helvetica"/>
      </a:defRPr>
    </a:lvl4pPr>
    <a:lvl5pPr algn="ctr" defTabSz="584205">
      <a:defRPr sz="3700">
        <a:latin typeface="+mj-lt"/>
        <a:ea typeface="+mj-ea"/>
        <a:cs typeface="+mj-cs"/>
        <a:sym typeface="Helvetica"/>
      </a:defRPr>
    </a:lvl5pPr>
    <a:lvl6pPr algn="ctr" defTabSz="584205">
      <a:defRPr sz="3700">
        <a:latin typeface="+mj-lt"/>
        <a:ea typeface="+mj-ea"/>
        <a:cs typeface="+mj-cs"/>
        <a:sym typeface="Helvetica"/>
      </a:defRPr>
    </a:lvl6pPr>
    <a:lvl7pPr algn="ctr" defTabSz="584205">
      <a:defRPr sz="3700">
        <a:latin typeface="+mj-lt"/>
        <a:ea typeface="+mj-ea"/>
        <a:cs typeface="+mj-cs"/>
        <a:sym typeface="Helvetica"/>
      </a:defRPr>
    </a:lvl7pPr>
    <a:lvl8pPr algn="ctr" defTabSz="584205">
      <a:defRPr sz="3700">
        <a:latin typeface="+mj-lt"/>
        <a:ea typeface="+mj-ea"/>
        <a:cs typeface="+mj-cs"/>
        <a:sym typeface="Helvetica"/>
      </a:defRPr>
    </a:lvl8pPr>
    <a:lvl9pPr algn="ctr" defTabSz="584205">
      <a:defRPr sz="3700">
        <a:latin typeface="+mj-lt"/>
        <a:ea typeface="+mj-ea"/>
        <a:cs typeface="+mj-cs"/>
        <a:sym typeface="Helvetica"/>
      </a:defRPr>
    </a:lvl9pPr>
  </p:defaultTextStyle>
  <p:extLst>
    <p:ext uri="{EFAFB233-063F-42B5-8137-9DF3F51BA10A}">
      <p15:sldGuideLst xmlns:p15="http://schemas.microsoft.com/office/powerpoint/2012/main">
        <p15:guide id="1" orient="horz" pos="3073">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C191"/>
    <a:srgbClr val="887B42"/>
    <a:srgbClr val="897C57"/>
    <a:srgbClr val="66AF9E"/>
    <a:srgbClr val="887B56"/>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8"/>
          </a:solidFill>
        </a:fill>
      </a:tcStyle>
    </a:wholeTbl>
    <a:band2H>
      <a:tcTxStyle/>
      <a:tcStyle>
        <a:tcBdr/>
        <a:fill>
          <a:solidFill>
            <a:srgbClr val="E6EAF4"/>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2E7CB"/>
          </a:solidFill>
        </a:fill>
      </a:tcStyle>
    </a:wholeTbl>
    <a:band2H>
      <a:tcTxStyle/>
      <a:tcStyle>
        <a:tcBdr/>
        <a:fill>
          <a:solidFill>
            <a:srgbClr val="F8F4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5CDDE"/>
          </a:solidFill>
        </a:fill>
      </a:tcStyle>
    </a:wholeTbl>
    <a:band2H>
      <a:tcTxStyle/>
      <a:tcStyle>
        <a:tcBdr/>
        <a:fill>
          <a:solidFill>
            <a:srgbClr val="EBE8E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365C0"/>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718" autoAdjust="0"/>
  </p:normalViewPr>
  <p:slideViewPr>
    <p:cSldViewPr snapToGrid="0">
      <p:cViewPr varScale="1">
        <p:scale>
          <a:sx n="59" d="100"/>
          <a:sy n="59" d="100"/>
        </p:scale>
        <p:origin x="1440" y="58"/>
      </p:cViewPr>
      <p:guideLst>
        <p:guide orient="horz" pos="3073"/>
        <p:guide pos="409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6" name="Shape 46"/>
          <p:cNvSpPr>
            <a:spLocks noGrp="1" noRot="1" noChangeAspect="1"/>
          </p:cNvSpPr>
          <p:nvPr>
            <p:ph type="sldImg"/>
          </p:nvPr>
        </p:nvSpPr>
        <p:spPr>
          <a:xfrm>
            <a:off x="1144588" y="685800"/>
            <a:ext cx="4568825" cy="3429000"/>
          </a:xfrm>
          <a:prstGeom prst="rect">
            <a:avLst/>
          </a:prstGeom>
        </p:spPr>
        <p:txBody>
          <a:bodyPr/>
          <a:lstStyle/>
          <a:p>
            <a:pPr lvl="0"/>
            <a:endParaRPr/>
          </a:p>
        </p:txBody>
      </p:sp>
      <p:sp>
        <p:nvSpPr>
          <p:cNvPr id="47" name="Shape 4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923535867"/>
      </p:ext>
    </p:extLst>
  </p:cSld>
  <p:clrMap bg1="lt1" tx1="dk1" bg2="lt2" tx2="dk2" accent1="accent1" accent2="accent2" accent3="accent3" accent4="accent4" accent5="accent5" accent6="accent6" hlink="hlink" folHlink="folHlink"/>
  <p:notesStyle>
    <a:lvl1pPr defTabSz="457204">
      <a:lnSpc>
        <a:spcPct val="125000"/>
      </a:lnSpc>
      <a:defRPr sz="2400">
        <a:latin typeface="+mn-lt"/>
        <a:ea typeface="+mn-ea"/>
        <a:cs typeface="+mn-cs"/>
        <a:sym typeface="Avenir Roman"/>
      </a:defRPr>
    </a:lvl1pPr>
    <a:lvl2pPr indent="228602" defTabSz="457204">
      <a:lnSpc>
        <a:spcPct val="125000"/>
      </a:lnSpc>
      <a:defRPr sz="2400">
        <a:latin typeface="+mn-lt"/>
        <a:ea typeface="+mn-ea"/>
        <a:cs typeface="+mn-cs"/>
        <a:sym typeface="Avenir Roman"/>
      </a:defRPr>
    </a:lvl2pPr>
    <a:lvl3pPr indent="457204" defTabSz="457204">
      <a:lnSpc>
        <a:spcPct val="125000"/>
      </a:lnSpc>
      <a:defRPr sz="2400">
        <a:latin typeface="+mn-lt"/>
        <a:ea typeface="+mn-ea"/>
        <a:cs typeface="+mn-cs"/>
        <a:sym typeface="Avenir Roman"/>
      </a:defRPr>
    </a:lvl3pPr>
    <a:lvl4pPr indent="685805" defTabSz="457204">
      <a:lnSpc>
        <a:spcPct val="125000"/>
      </a:lnSpc>
      <a:defRPr sz="2400">
        <a:latin typeface="+mn-lt"/>
        <a:ea typeface="+mn-ea"/>
        <a:cs typeface="+mn-cs"/>
        <a:sym typeface="Avenir Roman"/>
      </a:defRPr>
    </a:lvl4pPr>
    <a:lvl5pPr indent="914407" defTabSz="457204">
      <a:lnSpc>
        <a:spcPct val="125000"/>
      </a:lnSpc>
      <a:defRPr sz="2400">
        <a:latin typeface="+mn-lt"/>
        <a:ea typeface="+mn-ea"/>
        <a:cs typeface="+mn-cs"/>
        <a:sym typeface="Avenir Roman"/>
      </a:defRPr>
    </a:lvl5pPr>
    <a:lvl6pPr indent="1143010" defTabSz="457204">
      <a:lnSpc>
        <a:spcPct val="125000"/>
      </a:lnSpc>
      <a:defRPr sz="2400">
        <a:latin typeface="+mn-lt"/>
        <a:ea typeface="+mn-ea"/>
        <a:cs typeface="+mn-cs"/>
        <a:sym typeface="Avenir Roman"/>
      </a:defRPr>
    </a:lvl6pPr>
    <a:lvl7pPr indent="1371612" defTabSz="457204">
      <a:lnSpc>
        <a:spcPct val="125000"/>
      </a:lnSpc>
      <a:defRPr sz="2400">
        <a:latin typeface="+mn-lt"/>
        <a:ea typeface="+mn-ea"/>
        <a:cs typeface="+mn-cs"/>
        <a:sym typeface="Avenir Roman"/>
      </a:defRPr>
    </a:lvl7pPr>
    <a:lvl8pPr indent="1600213" defTabSz="457204">
      <a:lnSpc>
        <a:spcPct val="125000"/>
      </a:lnSpc>
      <a:defRPr sz="2400">
        <a:latin typeface="+mn-lt"/>
        <a:ea typeface="+mn-ea"/>
        <a:cs typeface="+mn-cs"/>
        <a:sym typeface="Avenir Roman"/>
      </a:defRPr>
    </a:lvl8pPr>
    <a:lvl9pPr indent="1828815" defTabSz="457204">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69846" y="0"/>
            <a:ext cx="10463522" cy="4941908"/>
          </a:xfrm>
          <a:prstGeom prst="rect">
            <a:avLst/>
          </a:prstGeom>
        </p:spPr>
        <p:txBody>
          <a:bodyPr anchor="b"/>
          <a:lstStyle/>
          <a:p>
            <a:pPr lvl="0">
              <a:defRPr sz="1800"/>
            </a:pPr>
            <a:r>
              <a:rPr sz="8000"/>
              <a:t>Title Text</a:t>
            </a:r>
          </a:p>
        </p:txBody>
      </p:sp>
      <p:sp>
        <p:nvSpPr>
          <p:cNvPr id="6" name="Shape 6"/>
          <p:cNvSpPr>
            <a:spLocks noGrp="1"/>
          </p:cNvSpPr>
          <p:nvPr>
            <p:ph type="body" idx="1"/>
          </p:nvPr>
        </p:nvSpPr>
        <p:spPr>
          <a:xfrm>
            <a:off x="1269846" y="5030837"/>
            <a:ext cx="10463522" cy="4725938"/>
          </a:xfrm>
          <a:prstGeom prst="rect">
            <a:avLst/>
          </a:prstGeom>
        </p:spPr>
        <p:txBody>
          <a:bodyPr anchor="t"/>
          <a:lstStyle>
            <a:lvl1pPr marL="0" indent="0" algn="ctr">
              <a:spcBef>
                <a:spcPts val="0"/>
              </a:spcBef>
              <a:buSzTx/>
              <a:buNone/>
              <a:defRPr sz="3300"/>
            </a:lvl1pPr>
            <a:lvl2pPr marL="0" indent="0" algn="ctr">
              <a:spcBef>
                <a:spcPts val="0"/>
              </a:spcBef>
              <a:buSzTx/>
              <a:buNone/>
              <a:defRPr sz="3300"/>
            </a:lvl2pPr>
            <a:lvl3pPr marL="0" indent="0" algn="ctr">
              <a:spcBef>
                <a:spcPts val="0"/>
              </a:spcBef>
              <a:buSzTx/>
              <a:buNone/>
              <a:defRPr sz="3300"/>
            </a:lvl3pPr>
            <a:lvl4pPr marL="0" indent="0" algn="ctr">
              <a:spcBef>
                <a:spcPts val="0"/>
              </a:spcBef>
              <a:buSzTx/>
              <a:buNone/>
              <a:defRPr sz="3300"/>
            </a:lvl4pPr>
            <a:lvl5pPr marL="0" indent="0" algn="ctr">
              <a:spcBef>
                <a:spcPts val="0"/>
              </a:spcBef>
              <a:buSzTx/>
              <a:buNone/>
              <a:defRPr sz="3300"/>
            </a:lvl5p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Light">
    <p:spTree>
      <p:nvGrpSpPr>
        <p:cNvPr id="1" name=""/>
        <p:cNvGrpSpPr/>
        <p:nvPr/>
      </p:nvGrpSpPr>
      <p:grpSpPr>
        <a:xfrm>
          <a:off x="0" y="0"/>
          <a:ext cx="0" cy="0"/>
          <a:chOff x="0" y="0"/>
          <a:chExt cx="0" cy="0"/>
        </a:xfrm>
      </p:grpSpPr>
      <p:sp>
        <p:nvSpPr>
          <p:cNvPr id="30" name="Shape 30"/>
          <p:cNvSpPr>
            <a:spLocks noGrp="1"/>
          </p:cNvSpPr>
          <p:nvPr>
            <p:ph type="title"/>
          </p:nvPr>
        </p:nvSpPr>
        <p:spPr>
          <a:xfrm>
            <a:off x="972155" y="2012208"/>
            <a:ext cx="11056576" cy="4561867"/>
          </a:xfrm>
          <a:prstGeom prst="rect">
            <a:avLst/>
          </a:prstGeom>
        </p:spPr>
        <p:txBody>
          <a:bodyPr>
            <a:noAutofit/>
          </a:bodyPr>
          <a:lstStyle>
            <a:lvl1pPr algn="l" defTabSz="914407">
              <a:lnSpc>
                <a:spcPct val="95000"/>
              </a:lnSpc>
              <a:defRPr sz="5800">
                <a:solidFill>
                  <a:srgbClr val="897C57"/>
                </a:solidFill>
                <a:latin typeface="Franklin Gothic Book"/>
                <a:ea typeface="Franklin Gothic Book"/>
                <a:cs typeface="Franklin Gothic Book"/>
                <a:sym typeface="Franklin Gothic Book"/>
              </a:defRPr>
            </a:lvl1pPr>
          </a:lstStyle>
          <a:p>
            <a:pPr lvl="0">
              <a:defRPr sz="1800">
                <a:solidFill>
                  <a:srgbClr val="000000"/>
                </a:solidFill>
              </a:defRPr>
            </a:pPr>
            <a:r>
              <a:rPr sz="5800">
                <a:solidFill>
                  <a:srgbClr val="897C57"/>
                </a:solidFill>
              </a:rPr>
              <a:t>Title Text</a:t>
            </a:r>
          </a:p>
        </p:txBody>
      </p:sp>
      <p:sp>
        <p:nvSpPr>
          <p:cNvPr id="31" name="Shape 31"/>
          <p:cNvSpPr>
            <a:spLocks noGrp="1"/>
          </p:cNvSpPr>
          <p:nvPr>
            <p:ph type="body" idx="1"/>
          </p:nvPr>
        </p:nvSpPr>
        <p:spPr>
          <a:xfrm>
            <a:off x="972084" y="6574072"/>
            <a:ext cx="11058975" cy="3182706"/>
          </a:xfrm>
          <a:prstGeom prst="rect">
            <a:avLst/>
          </a:prstGeom>
        </p:spPr>
        <p:txBody>
          <a:bodyPr anchor="t">
            <a:noAutofit/>
          </a:bodyPr>
          <a:lstStyle>
            <a:lvl1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1pPr>
            <a:lvl2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2pPr>
            <a:lvl3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3pPr>
            <a:lvl4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4pPr>
            <a:lvl5pPr marL="0" indent="0" defTabSz="914407">
              <a:lnSpc>
                <a:spcPct val="95000"/>
              </a:lnSpc>
              <a:spcBef>
                <a:spcPts val="600"/>
              </a:spcBef>
              <a:buSzPct val="100000"/>
              <a:buFont typeface="Arial"/>
              <a:buChar char="​"/>
              <a:defRPr sz="2900">
                <a:solidFill>
                  <a:srgbClr val="3C8689"/>
                </a:solidFill>
                <a:latin typeface="Franklin Gothic Demi Cond"/>
                <a:ea typeface="Franklin Gothic Demi Cond"/>
                <a:cs typeface="Franklin Gothic Demi Cond"/>
                <a:sym typeface="Franklin Gothic Demi Cond"/>
              </a:defRPr>
            </a:lvl5pPr>
          </a:lstStyle>
          <a:p>
            <a:pPr lvl="0">
              <a:defRPr sz="1800">
                <a:solidFill>
                  <a:srgbClr val="000000"/>
                </a:solidFill>
              </a:defRPr>
            </a:pPr>
            <a:r>
              <a:rPr sz="2900">
                <a:solidFill>
                  <a:srgbClr val="3C8689"/>
                </a:solidFill>
              </a:rPr>
              <a:t>Body Level One</a:t>
            </a:r>
          </a:p>
          <a:p>
            <a:pPr lvl="1">
              <a:defRPr sz="1800">
                <a:solidFill>
                  <a:srgbClr val="000000"/>
                </a:solidFill>
              </a:defRPr>
            </a:pPr>
            <a:r>
              <a:rPr sz="2900">
                <a:solidFill>
                  <a:srgbClr val="3C8689"/>
                </a:solidFill>
              </a:rPr>
              <a:t>Body Level Two</a:t>
            </a:r>
          </a:p>
          <a:p>
            <a:pPr lvl="2">
              <a:defRPr sz="1800">
                <a:solidFill>
                  <a:srgbClr val="000000"/>
                </a:solidFill>
              </a:defRPr>
            </a:pPr>
            <a:r>
              <a:rPr sz="2900">
                <a:solidFill>
                  <a:srgbClr val="3C8689"/>
                </a:solidFill>
              </a:rPr>
              <a:t>Body Level Three</a:t>
            </a:r>
          </a:p>
          <a:p>
            <a:pPr lvl="3">
              <a:defRPr sz="1800">
                <a:solidFill>
                  <a:srgbClr val="000000"/>
                </a:solidFill>
              </a:defRPr>
            </a:pPr>
            <a:r>
              <a:rPr sz="2900">
                <a:solidFill>
                  <a:srgbClr val="3C8689"/>
                </a:solidFill>
              </a:rPr>
              <a:t>Body Level Four</a:t>
            </a:r>
          </a:p>
          <a:p>
            <a:pPr lvl="4">
              <a:defRPr sz="1800">
                <a:solidFill>
                  <a:srgbClr val="000000"/>
                </a:solidFill>
              </a:defRPr>
            </a:pPr>
            <a:r>
              <a:rPr sz="2900">
                <a:solidFill>
                  <a:srgbClr val="3C8689"/>
                </a:solidFill>
              </a:rPr>
              <a:t>Body Level Five</a:t>
            </a:r>
          </a:p>
        </p:txBody>
      </p:sp>
      <p:grpSp>
        <p:nvGrpSpPr>
          <p:cNvPr id="34" name="Group 34"/>
          <p:cNvGrpSpPr/>
          <p:nvPr/>
        </p:nvGrpSpPr>
        <p:grpSpPr>
          <a:xfrm>
            <a:off x="972153" y="2465438"/>
            <a:ext cx="11058977" cy="3802209"/>
            <a:chOff x="0" y="-2"/>
            <a:chExt cx="11060325" cy="3800970"/>
          </a:xfrm>
        </p:grpSpPr>
        <p:sp>
          <p:nvSpPr>
            <p:cNvPr id="32" name="Shape 32"/>
            <p:cNvSpPr/>
            <p:nvPr/>
          </p:nvSpPr>
          <p:spPr>
            <a:xfrm>
              <a:off x="-1" y="-3"/>
              <a:ext cx="11057927" cy="7"/>
            </a:xfrm>
            <a:prstGeom prst="line">
              <a:avLst/>
            </a:prstGeom>
            <a:noFill/>
            <a:ln w="12700" cap="flat">
              <a:solidFill>
                <a:srgbClr val="BCB296"/>
              </a:solidFill>
              <a:prstDash val="solid"/>
              <a:bevel/>
            </a:ln>
            <a:effectLst/>
          </p:spPr>
          <p:txBody>
            <a:bodyPr wrap="square" lIns="0" tIns="0" rIns="0" bIns="0" numCol="1" anchor="t">
              <a:noAutofit/>
            </a:bodyPr>
            <a:lstStyle/>
            <a:p>
              <a:pPr lvl="0" algn="l" defTabSz="457204">
                <a:defRPr sz="1200"/>
              </a:pPr>
              <a:endParaRPr/>
            </a:p>
          </p:txBody>
        </p:sp>
        <p:sp>
          <p:nvSpPr>
            <p:cNvPr id="33" name="Shape 33"/>
            <p:cNvSpPr/>
            <p:nvPr/>
          </p:nvSpPr>
          <p:spPr>
            <a:xfrm>
              <a:off x="2399" y="3654208"/>
              <a:ext cx="11057927" cy="14676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50" y="0"/>
                  </a:lnTo>
                  <a:lnTo>
                    <a:pt x="1341" y="21600"/>
                  </a:lnTo>
                  <a:lnTo>
                    <a:pt x="1636" y="0"/>
                  </a:lnTo>
                  <a:lnTo>
                    <a:pt x="21600" y="0"/>
                  </a:lnTo>
                </a:path>
              </a:pathLst>
            </a:custGeom>
            <a:noFill/>
            <a:ln w="12700" cap="flat">
              <a:solidFill>
                <a:srgbClr val="BCB296"/>
              </a:solidFill>
              <a:prstDash val="solid"/>
              <a:miter lim="800000"/>
            </a:ln>
            <a:effectLst/>
          </p:spPr>
          <p:txBody>
            <a:bodyPr wrap="square" lIns="0" tIns="0" rIns="0" bIns="0" numCol="1" anchor="t">
              <a:noAutofit/>
            </a:bodyPr>
            <a:lstStyle/>
            <a:p>
              <a:pPr lvl="0" algn="l" defTabSz="914407">
                <a:defRPr sz="2400">
                  <a:latin typeface="Franklin Gothic Book"/>
                  <a:ea typeface="Franklin Gothic Book"/>
                  <a:cs typeface="Franklin Gothic Book"/>
                  <a:sym typeface="Franklin Gothic Book"/>
                </a:defRPr>
              </a:pPr>
              <a:endParaRPr/>
            </a:p>
          </p:txBody>
        </p:sp>
      </p:gr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Segue">
    <p:bg>
      <p:bgPr>
        <a:solidFill>
          <a:srgbClr val="E9E5DC"/>
        </a:solidFill>
        <a:effectLst/>
      </p:bgPr>
    </p:bg>
    <p:spTree>
      <p:nvGrpSpPr>
        <p:cNvPr id="1" name=""/>
        <p:cNvGrpSpPr/>
        <p:nvPr/>
      </p:nvGrpSpPr>
      <p:grpSpPr>
        <a:xfrm>
          <a:off x="0" y="0"/>
          <a:ext cx="0" cy="0"/>
          <a:chOff x="0" y="0"/>
          <a:chExt cx="0" cy="0"/>
        </a:xfrm>
      </p:grpSpPr>
      <p:sp>
        <p:nvSpPr>
          <p:cNvPr id="36" name="Shape 36"/>
          <p:cNvSpPr>
            <a:spLocks noGrp="1"/>
          </p:cNvSpPr>
          <p:nvPr>
            <p:ph type="body" idx="1"/>
          </p:nvPr>
        </p:nvSpPr>
        <p:spPr>
          <a:xfrm>
            <a:off x="8770857" y="4131813"/>
            <a:ext cx="3272898" cy="5624963"/>
          </a:xfrm>
          <a:prstGeom prst="rect">
            <a:avLst/>
          </a:prstGeom>
        </p:spPr>
        <p:txBody>
          <a:bodyPr anchor="t">
            <a:noAutofit/>
          </a:bodyPr>
          <a:lstStyle>
            <a:lvl1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1pPr>
            <a:lvl2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2pPr>
            <a:lvl3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3pPr>
            <a:lvl4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4pPr>
            <a:lvl5pPr marL="0" indent="0" defTabSz="914407">
              <a:lnSpc>
                <a:spcPct val="120000"/>
              </a:lnSpc>
              <a:spcBef>
                <a:spcPts val="0"/>
              </a:spcBef>
              <a:buSzPct val="100000"/>
              <a:buFont typeface="Arial"/>
              <a:buChar char="​"/>
              <a:defRPr sz="2400">
                <a:solidFill>
                  <a:srgbClr val="3C8689"/>
                </a:solidFill>
                <a:latin typeface="Franklin Gothic Demi Cond"/>
                <a:ea typeface="Franklin Gothic Demi Cond"/>
                <a:cs typeface="Franklin Gothic Demi Cond"/>
                <a:sym typeface="Franklin Gothic Demi Cond"/>
              </a:defRPr>
            </a:lvl5pPr>
          </a:lstStyle>
          <a:p>
            <a:pPr lvl="0">
              <a:defRPr sz="1800">
                <a:solidFill>
                  <a:srgbClr val="000000"/>
                </a:solidFill>
              </a:defRPr>
            </a:pPr>
            <a:r>
              <a:rPr sz="2400">
                <a:solidFill>
                  <a:srgbClr val="3C8689"/>
                </a:solidFill>
              </a:rPr>
              <a:t>Body Level One</a:t>
            </a:r>
          </a:p>
          <a:p>
            <a:pPr lvl="1">
              <a:defRPr sz="1800">
                <a:solidFill>
                  <a:srgbClr val="000000"/>
                </a:solidFill>
              </a:defRPr>
            </a:pPr>
            <a:r>
              <a:rPr sz="2400">
                <a:solidFill>
                  <a:srgbClr val="3C8689"/>
                </a:solidFill>
              </a:rPr>
              <a:t>Body Level Two</a:t>
            </a:r>
          </a:p>
          <a:p>
            <a:pPr lvl="2">
              <a:defRPr sz="1800">
                <a:solidFill>
                  <a:srgbClr val="000000"/>
                </a:solidFill>
              </a:defRPr>
            </a:pPr>
            <a:r>
              <a:rPr sz="2400">
                <a:solidFill>
                  <a:srgbClr val="3C8689"/>
                </a:solidFill>
              </a:rPr>
              <a:t>Body Level Three</a:t>
            </a:r>
          </a:p>
          <a:p>
            <a:pPr lvl="3">
              <a:defRPr sz="1800">
                <a:solidFill>
                  <a:srgbClr val="000000"/>
                </a:solidFill>
              </a:defRPr>
            </a:pPr>
            <a:r>
              <a:rPr sz="2400">
                <a:solidFill>
                  <a:srgbClr val="3C8689"/>
                </a:solidFill>
              </a:rPr>
              <a:t>Body Level Four</a:t>
            </a:r>
          </a:p>
          <a:p>
            <a:pPr lvl="4">
              <a:defRPr sz="1800">
                <a:solidFill>
                  <a:srgbClr val="000000"/>
                </a:solidFill>
              </a:defRPr>
            </a:pPr>
            <a:r>
              <a:rPr sz="2400">
                <a:solidFill>
                  <a:srgbClr val="3C8689"/>
                </a:solidFill>
              </a:rPr>
              <a:t>Body Level Five</a:t>
            </a:r>
          </a:p>
        </p:txBody>
      </p:sp>
      <p:sp>
        <p:nvSpPr>
          <p:cNvPr id="37" name="Shape 37"/>
          <p:cNvSpPr/>
          <p:nvPr/>
        </p:nvSpPr>
        <p:spPr>
          <a:xfrm flipH="1">
            <a:off x="8130162" y="3940599"/>
            <a:ext cx="3" cy="4098986"/>
          </a:xfrm>
          <a:prstGeom prst="line">
            <a:avLst/>
          </a:prstGeom>
          <a:ln w="12700">
            <a:solidFill>
              <a:srgbClr val="897C57"/>
            </a:solidFill>
          </a:ln>
        </p:spPr>
        <p:txBody>
          <a:bodyPr lIns="0" tIns="0" rIns="0" bIns="0"/>
          <a:lstStyle/>
          <a:p>
            <a:pPr lvl="0" algn="l" defTabSz="457204">
              <a:defRPr sz="1200"/>
            </a:pPr>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able of Content">
    <p:spTree>
      <p:nvGrpSpPr>
        <p:cNvPr id="1" name=""/>
        <p:cNvGrpSpPr/>
        <p:nvPr/>
      </p:nvGrpSpPr>
      <p:grpSpPr>
        <a:xfrm>
          <a:off x="0" y="0"/>
          <a:ext cx="0" cy="0"/>
          <a:chOff x="0" y="0"/>
          <a:chExt cx="0" cy="0"/>
        </a:xfrm>
      </p:grpSpPr>
      <p:sp>
        <p:nvSpPr>
          <p:cNvPr id="39" name="Shape 39"/>
          <p:cNvSpPr>
            <a:spLocks noGrp="1"/>
          </p:cNvSpPr>
          <p:nvPr>
            <p:ph type="body" idx="1"/>
          </p:nvPr>
        </p:nvSpPr>
        <p:spPr>
          <a:xfrm>
            <a:off x="2301058" y="4227936"/>
            <a:ext cx="3875472" cy="5528841"/>
          </a:xfrm>
          <a:prstGeom prst="rect">
            <a:avLst/>
          </a:prstGeom>
        </p:spPr>
        <p:txBody>
          <a:bodyPr anchor="t">
            <a:noAutofit/>
          </a:bodyPr>
          <a:lstStyle>
            <a:lvl1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1pPr>
            <a:lvl2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2pPr>
            <a:lvl3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3pPr>
            <a:lvl4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4pPr>
            <a:lvl5pPr marL="0" indent="0" defTabSz="914407">
              <a:lnSpc>
                <a:spcPts val="1700"/>
              </a:lnSpc>
              <a:spcBef>
                <a:spcPts val="1200"/>
              </a:spcBef>
              <a:buSzTx/>
              <a:buNone/>
              <a:defRPr sz="2000">
                <a:solidFill>
                  <a:srgbClr val="897C57"/>
                </a:solidFill>
                <a:latin typeface="Franklin Gothic Book"/>
                <a:ea typeface="Franklin Gothic Book"/>
                <a:cs typeface="Franklin Gothic Book"/>
                <a:sym typeface="Franklin Gothic Book"/>
              </a:defRPr>
            </a:lvl5pPr>
          </a:lstStyle>
          <a:p>
            <a:pPr lvl="0">
              <a:defRPr sz="1800">
                <a:solidFill>
                  <a:srgbClr val="000000"/>
                </a:solidFill>
              </a:defRPr>
            </a:pPr>
            <a:r>
              <a:rPr sz="2000">
                <a:solidFill>
                  <a:srgbClr val="897C57"/>
                </a:solidFill>
              </a:rPr>
              <a:t>Body Level One</a:t>
            </a:r>
          </a:p>
          <a:p>
            <a:pPr lvl="1">
              <a:defRPr sz="1800">
                <a:solidFill>
                  <a:srgbClr val="000000"/>
                </a:solidFill>
              </a:defRPr>
            </a:pPr>
            <a:r>
              <a:rPr sz="2000">
                <a:solidFill>
                  <a:srgbClr val="897C57"/>
                </a:solidFill>
              </a:rPr>
              <a:t>Body Level Two</a:t>
            </a:r>
          </a:p>
          <a:p>
            <a:pPr lvl="2">
              <a:defRPr sz="1800">
                <a:solidFill>
                  <a:srgbClr val="000000"/>
                </a:solidFill>
              </a:defRPr>
            </a:pPr>
            <a:r>
              <a:rPr sz="2000">
                <a:solidFill>
                  <a:srgbClr val="897C57"/>
                </a:solidFill>
              </a:rPr>
              <a:t>Body Level Three</a:t>
            </a:r>
          </a:p>
          <a:p>
            <a:pPr lvl="3">
              <a:defRPr sz="1800">
                <a:solidFill>
                  <a:srgbClr val="000000"/>
                </a:solidFill>
              </a:defRPr>
            </a:pPr>
            <a:r>
              <a:rPr sz="2000">
                <a:solidFill>
                  <a:srgbClr val="897C57"/>
                </a:solidFill>
              </a:rPr>
              <a:t>Body Level Four</a:t>
            </a:r>
          </a:p>
          <a:p>
            <a:pPr lvl="4">
              <a:defRPr sz="1800">
                <a:solidFill>
                  <a:srgbClr val="000000"/>
                </a:solidFill>
              </a:defRPr>
            </a:pPr>
            <a:r>
              <a:rPr sz="2000">
                <a:solidFill>
                  <a:srgbClr val="897C57"/>
                </a:solidFill>
              </a:rPr>
              <a:t>Body Level Five</a:t>
            </a: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2:1">
    <p:spTree>
      <p:nvGrpSpPr>
        <p:cNvPr id="1" name=""/>
        <p:cNvGrpSpPr/>
        <p:nvPr/>
      </p:nvGrpSpPr>
      <p:grpSpPr>
        <a:xfrm>
          <a:off x="0" y="0"/>
          <a:ext cx="0" cy="0"/>
          <a:chOff x="0" y="0"/>
          <a:chExt cx="0" cy="0"/>
        </a:xfrm>
      </p:grpSpPr>
      <p:sp>
        <p:nvSpPr>
          <p:cNvPr id="41" name="Shape 41"/>
          <p:cNvSpPr>
            <a:spLocks noGrp="1"/>
          </p:cNvSpPr>
          <p:nvPr>
            <p:ph type="title"/>
          </p:nvPr>
        </p:nvSpPr>
        <p:spPr>
          <a:xfrm>
            <a:off x="975240" y="1626126"/>
            <a:ext cx="11052734" cy="2601811"/>
          </a:xfrm>
          <a:prstGeom prst="rect">
            <a:avLst/>
          </a:prstGeom>
        </p:spPr>
        <p:txBody>
          <a:bodyPr anchor="t">
            <a:noAutofit/>
          </a:bodyPr>
          <a:lstStyle>
            <a:lvl1pPr algn="l" defTabSz="914407">
              <a:lnSpc>
                <a:spcPct val="85000"/>
              </a:lnSpc>
              <a:defRPr sz="5000">
                <a:solidFill>
                  <a:srgbClr val="897C57"/>
                </a:solidFill>
                <a:latin typeface="Franklin Gothic Book"/>
                <a:ea typeface="Franklin Gothic Book"/>
                <a:cs typeface="Franklin Gothic Book"/>
                <a:sym typeface="Franklin Gothic Book"/>
              </a:defRPr>
            </a:lvl1pPr>
          </a:lstStyle>
          <a:p>
            <a:pPr lvl="0">
              <a:defRPr sz="1800">
                <a:solidFill>
                  <a:srgbClr val="000000"/>
                </a:solidFill>
              </a:defRPr>
            </a:pPr>
            <a:r>
              <a:rPr sz="5000">
                <a:solidFill>
                  <a:srgbClr val="897C57"/>
                </a:solidFill>
              </a:rPr>
              <a:t>Title Text</a:t>
            </a:r>
          </a:p>
        </p:txBody>
      </p:sp>
      <p:sp>
        <p:nvSpPr>
          <p:cNvPr id="42" name="Shape 42"/>
          <p:cNvSpPr>
            <a:spLocks noGrp="1"/>
          </p:cNvSpPr>
          <p:nvPr>
            <p:ph type="body" idx="1"/>
          </p:nvPr>
        </p:nvSpPr>
        <p:spPr>
          <a:xfrm>
            <a:off x="975238" y="4227936"/>
            <a:ext cx="7151770" cy="5528841"/>
          </a:xfrm>
          <a:prstGeom prst="rect">
            <a:avLst/>
          </a:prstGeom>
        </p:spPr>
        <p:txBody>
          <a:bodyPr anchor="t">
            <a:noAutofit/>
          </a:bodyPr>
          <a:lstStyle>
            <a:lvl1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1pPr>
            <a:lvl2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2pPr>
            <a:lvl3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3pPr>
            <a:lvl4pPr marL="339729" indent="-339729"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4pPr>
            <a:lvl5pPr marL="522292" indent="-352428"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5pPr>
          </a:lstStyle>
          <a:p>
            <a:pPr lvl="0">
              <a:defRPr sz="1800">
                <a:solidFill>
                  <a:srgbClr val="000000"/>
                </a:solidFill>
              </a:defRPr>
            </a:pPr>
            <a:r>
              <a:rPr sz="2200">
                <a:solidFill>
                  <a:srgbClr val="66AF9E"/>
                </a:solidFill>
              </a:rPr>
              <a:t>Body Level One</a:t>
            </a:r>
          </a:p>
          <a:p>
            <a:pPr lvl="1">
              <a:defRPr sz="1800">
                <a:solidFill>
                  <a:srgbClr val="000000"/>
                </a:solidFill>
              </a:defRPr>
            </a:pPr>
            <a:r>
              <a:rPr sz="2200">
                <a:solidFill>
                  <a:srgbClr val="66AF9E"/>
                </a:solidFill>
              </a:rPr>
              <a:t>Body Level Two</a:t>
            </a:r>
          </a:p>
          <a:p>
            <a:pPr lvl="2">
              <a:defRPr sz="1800">
                <a:solidFill>
                  <a:srgbClr val="000000"/>
                </a:solidFill>
              </a:defRPr>
            </a:pPr>
            <a:r>
              <a:rPr sz="2200">
                <a:solidFill>
                  <a:srgbClr val="66AF9E"/>
                </a:solidFill>
              </a:rPr>
              <a:t>Body Level Three</a:t>
            </a:r>
          </a:p>
          <a:p>
            <a:pPr lvl="3">
              <a:defRPr sz="1800">
                <a:solidFill>
                  <a:srgbClr val="000000"/>
                </a:solidFill>
              </a:defRPr>
            </a:pPr>
            <a:r>
              <a:rPr sz="2200">
                <a:solidFill>
                  <a:srgbClr val="66AF9E"/>
                </a:solidFill>
              </a:rPr>
              <a:t>Body Level Four</a:t>
            </a:r>
          </a:p>
          <a:p>
            <a:pPr lvl="4">
              <a:defRPr sz="1800">
                <a:solidFill>
                  <a:srgbClr val="000000"/>
                </a:solidFill>
              </a:defRPr>
            </a:pPr>
            <a:r>
              <a:rPr sz="2200">
                <a:solidFill>
                  <a:srgbClr val="66AF9E"/>
                </a:solidFill>
              </a:rPr>
              <a:t>Body Level Five</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2">
    <p:spTree>
      <p:nvGrpSpPr>
        <p:cNvPr id="1" name=""/>
        <p:cNvGrpSpPr/>
        <p:nvPr/>
      </p:nvGrpSpPr>
      <p:grpSpPr>
        <a:xfrm>
          <a:off x="0" y="0"/>
          <a:ext cx="0" cy="0"/>
          <a:chOff x="0" y="0"/>
          <a:chExt cx="0" cy="0"/>
        </a:xfrm>
      </p:grpSpPr>
      <p:sp>
        <p:nvSpPr>
          <p:cNvPr id="44" name="Shape 44"/>
          <p:cNvSpPr>
            <a:spLocks noGrp="1"/>
          </p:cNvSpPr>
          <p:nvPr>
            <p:ph type="title"/>
          </p:nvPr>
        </p:nvSpPr>
        <p:spPr>
          <a:xfrm>
            <a:off x="975240" y="1626126"/>
            <a:ext cx="11052734" cy="2601811"/>
          </a:xfrm>
          <a:prstGeom prst="rect">
            <a:avLst/>
          </a:prstGeom>
        </p:spPr>
        <p:txBody>
          <a:bodyPr anchor="t">
            <a:noAutofit/>
          </a:bodyPr>
          <a:lstStyle>
            <a:lvl1pPr algn="l" defTabSz="914407">
              <a:lnSpc>
                <a:spcPct val="85000"/>
              </a:lnSpc>
              <a:defRPr sz="5000">
                <a:solidFill>
                  <a:srgbClr val="897C57"/>
                </a:solidFill>
                <a:latin typeface="Franklin Gothic Book"/>
                <a:ea typeface="Franklin Gothic Book"/>
                <a:cs typeface="Franklin Gothic Book"/>
                <a:sym typeface="Franklin Gothic Book"/>
              </a:defRPr>
            </a:lvl1pPr>
          </a:lstStyle>
          <a:p>
            <a:pPr lvl="0">
              <a:defRPr sz="1800">
                <a:solidFill>
                  <a:srgbClr val="000000"/>
                </a:solidFill>
              </a:defRPr>
            </a:pPr>
            <a:r>
              <a:rPr sz="5000">
                <a:solidFill>
                  <a:srgbClr val="897C57"/>
                </a:solidFill>
              </a:rPr>
              <a:t>Title Text</a:t>
            </a:r>
          </a:p>
        </p:txBody>
      </p:sp>
      <p:sp>
        <p:nvSpPr>
          <p:cNvPr id="45" name="Shape 45"/>
          <p:cNvSpPr>
            <a:spLocks noGrp="1"/>
          </p:cNvSpPr>
          <p:nvPr>
            <p:ph type="body" idx="1"/>
          </p:nvPr>
        </p:nvSpPr>
        <p:spPr>
          <a:xfrm>
            <a:off x="975240" y="4227936"/>
            <a:ext cx="5201289" cy="5528841"/>
          </a:xfrm>
          <a:prstGeom prst="rect">
            <a:avLst/>
          </a:prstGeom>
        </p:spPr>
        <p:txBody>
          <a:bodyPr anchor="t">
            <a:noAutofit/>
          </a:bodyPr>
          <a:lstStyle>
            <a:lvl1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1pPr>
            <a:lvl2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2pPr>
            <a:lvl3pPr marL="0" indent="0"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3pPr>
            <a:lvl4pPr marL="339729" indent="-339729"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4pPr>
            <a:lvl5pPr marL="522292" indent="-352428" defTabSz="914407">
              <a:lnSpc>
                <a:spcPct val="120000"/>
              </a:lnSpc>
              <a:spcBef>
                <a:spcPts val="1200"/>
              </a:spcBef>
              <a:buSzPct val="100000"/>
              <a:buFont typeface="Arial"/>
              <a:buChar char="▪"/>
              <a:defRPr sz="2200">
                <a:solidFill>
                  <a:srgbClr val="66AF9E"/>
                </a:solidFill>
                <a:latin typeface="Franklin Gothic Book"/>
                <a:ea typeface="Franklin Gothic Book"/>
                <a:cs typeface="Franklin Gothic Book"/>
                <a:sym typeface="Franklin Gothic Book"/>
              </a:defRPr>
            </a:lvl5pPr>
          </a:lstStyle>
          <a:p>
            <a:pPr lvl="0">
              <a:defRPr sz="1800">
                <a:solidFill>
                  <a:srgbClr val="000000"/>
                </a:solidFill>
              </a:defRPr>
            </a:pPr>
            <a:r>
              <a:rPr sz="2200">
                <a:solidFill>
                  <a:srgbClr val="66AF9E"/>
                </a:solidFill>
              </a:rPr>
              <a:t>Body Level One</a:t>
            </a:r>
          </a:p>
          <a:p>
            <a:pPr lvl="1">
              <a:defRPr sz="1800">
                <a:solidFill>
                  <a:srgbClr val="000000"/>
                </a:solidFill>
              </a:defRPr>
            </a:pPr>
            <a:r>
              <a:rPr sz="2200">
                <a:solidFill>
                  <a:srgbClr val="66AF9E"/>
                </a:solidFill>
              </a:rPr>
              <a:t>Body Level Two</a:t>
            </a:r>
          </a:p>
          <a:p>
            <a:pPr lvl="2">
              <a:defRPr sz="1800">
                <a:solidFill>
                  <a:srgbClr val="000000"/>
                </a:solidFill>
              </a:defRPr>
            </a:pPr>
            <a:r>
              <a:rPr sz="2200">
                <a:solidFill>
                  <a:srgbClr val="66AF9E"/>
                </a:solidFill>
              </a:rPr>
              <a:t>Body Level Three</a:t>
            </a:r>
          </a:p>
          <a:p>
            <a:pPr lvl="3">
              <a:defRPr sz="1800">
                <a:solidFill>
                  <a:srgbClr val="000000"/>
                </a:solidFill>
              </a:defRPr>
            </a:pPr>
            <a:r>
              <a:rPr sz="2200">
                <a:solidFill>
                  <a:srgbClr val="66AF9E"/>
                </a:solidFill>
              </a:rPr>
              <a:t>Body Level Four</a:t>
            </a:r>
          </a:p>
          <a:p>
            <a:pPr lvl="4">
              <a:defRPr sz="1800">
                <a:solidFill>
                  <a:srgbClr val="000000"/>
                </a:solidFill>
              </a:defRPr>
            </a:pPr>
            <a:r>
              <a:rPr sz="2200">
                <a:solidFill>
                  <a:srgbClr val="66AF9E"/>
                </a:solidFill>
              </a:rP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69846" y="0"/>
            <a:ext cx="10463522" cy="8143350"/>
          </a:xfrm>
          <a:prstGeom prst="rect">
            <a:avLst/>
          </a:prstGeom>
        </p:spPr>
        <p:txBody>
          <a:bodyPr anchor="b"/>
          <a:lstStyle/>
          <a:p>
            <a:pPr lvl="0">
              <a:defRPr sz="1800"/>
            </a:pPr>
            <a:r>
              <a:rPr sz="8000"/>
              <a:t>Title Text</a:t>
            </a:r>
          </a:p>
        </p:txBody>
      </p:sp>
      <p:sp>
        <p:nvSpPr>
          <p:cNvPr id="9" name="Shape 9"/>
          <p:cNvSpPr>
            <a:spLocks noGrp="1"/>
          </p:cNvSpPr>
          <p:nvPr>
            <p:ph type="body" idx="1"/>
          </p:nvPr>
        </p:nvSpPr>
        <p:spPr>
          <a:xfrm>
            <a:off x="1269846" y="8194166"/>
            <a:ext cx="10463522" cy="1562609"/>
          </a:xfrm>
          <a:prstGeom prst="rect">
            <a:avLst/>
          </a:prstGeom>
        </p:spPr>
        <p:txBody>
          <a:bodyPr anchor="t"/>
          <a:lstStyle>
            <a:lvl1pPr marL="0" indent="0" algn="ctr">
              <a:spcBef>
                <a:spcPts val="0"/>
              </a:spcBef>
              <a:buSzTx/>
              <a:buNone/>
              <a:defRPr sz="3300"/>
            </a:lvl1pPr>
            <a:lvl2pPr marL="0" indent="0" algn="ctr">
              <a:spcBef>
                <a:spcPts val="0"/>
              </a:spcBef>
              <a:buSzTx/>
              <a:buNone/>
              <a:defRPr sz="3300"/>
            </a:lvl2pPr>
            <a:lvl3pPr marL="0" indent="0" algn="ctr">
              <a:spcBef>
                <a:spcPts val="0"/>
              </a:spcBef>
              <a:buSzTx/>
              <a:buNone/>
              <a:defRPr sz="3300"/>
            </a:lvl3pPr>
            <a:lvl4pPr marL="0" indent="0" algn="ctr">
              <a:spcBef>
                <a:spcPts val="0"/>
              </a:spcBef>
              <a:buSzTx/>
              <a:buNone/>
              <a:defRPr sz="3300"/>
            </a:lvl4pPr>
            <a:lvl5pPr marL="0" indent="0" algn="ctr">
              <a:spcBef>
                <a:spcPts val="0"/>
              </a:spcBef>
              <a:buSzTx/>
              <a:buNone/>
              <a:defRPr sz="3300"/>
            </a:lvl5p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69846" y="3226851"/>
            <a:ext cx="10463522" cy="3303075"/>
          </a:xfrm>
          <a:prstGeom prst="rect">
            <a:avLst/>
          </a:prstGeom>
        </p:spPr>
        <p:txBody>
          <a:bodyPr/>
          <a:lstStyle/>
          <a:p>
            <a:pPr lvl="0">
              <a:defRPr sz="1800"/>
            </a:pPr>
            <a:r>
              <a:rPr sz="8000"/>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384" y="0"/>
            <a:ext cx="5333349" cy="4624304"/>
          </a:xfrm>
          <a:prstGeom prst="rect">
            <a:avLst/>
          </a:prstGeom>
        </p:spPr>
        <p:txBody>
          <a:bodyPr anchor="b"/>
          <a:lstStyle>
            <a:lvl1pPr>
              <a:defRPr sz="6000"/>
            </a:lvl1pPr>
          </a:lstStyle>
          <a:p>
            <a:pPr lvl="0">
              <a:defRPr sz="1800"/>
            </a:pPr>
            <a:r>
              <a:rPr sz="6000"/>
              <a:t>Title Text</a:t>
            </a:r>
          </a:p>
        </p:txBody>
      </p:sp>
      <p:sp>
        <p:nvSpPr>
          <p:cNvPr id="14" name="Shape 14"/>
          <p:cNvSpPr>
            <a:spLocks noGrp="1"/>
          </p:cNvSpPr>
          <p:nvPr>
            <p:ph type="body" idx="1"/>
          </p:nvPr>
        </p:nvSpPr>
        <p:spPr>
          <a:xfrm>
            <a:off x="952384" y="4764051"/>
            <a:ext cx="5333349" cy="4992724"/>
          </a:xfrm>
          <a:prstGeom prst="rect">
            <a:avLst/>
          </a:prstGeom>
        </p:spPr>
        <p:txBody>
          <a:bodyPr anchor="t"/>
          <a:lstStyle>
            <a:lvl1pPr marL="0" indent="0" algn="ctr">
              <a:spcBef>
                <a:spcPts val="0"/>
              </a:spcBef>
              <a:buSzTx/>
              <a:buNone/>
              <a:defRPr sz="3300"/>
            </a:lvl1pPr>
            <a:lvl2pPr marL="0" indent="0" algn="ctr">
              <a:spcBef>
                <a:spcPts val="0"/>
              </a:spcBef>
              <a:buSzTx/>
              <a:buNone/>
              <a:defRPr sz="3300"/>
            </a:lvl2pPr>
            <a:lvl3pPr marL="0" indent="0" algn="ctr">
              <a:spcBef>
                <a:spcPts val="0"/>
              </a:spcBef>
              <a:buSzTx/>
              <a:buNone/>
              <a:defRPr sz="3300"/>
            </a:lvl3pPr>
            <a:lvl4pPr marL="0" indent="0" algn="ctr">
              <a:spcBef>
                <a:spcPts val="0"/>
              </a:spcBef>
              <a:buSzTx/>
              <a:buNone/>
              <a:defRPr sz="3300"/>
            </a:lvl4pPr>
            <a:lvl5pPr marL="0" indent="0" algn="ctr">
              <a:spcBef>
                <a:spcPts val="0"/>
              </a:spcBef>
              <a:buSzTx/>
              <a:buNone/>
              <a:defRPr sz="3300"/>
            </a:lvl5pPr>
          </a:lstStyle>
          <a:p>
            <a:pPr lvl="0">
              <a:defRPr sz="1800"/>
            </a:pPr>
            <a:r>
              <a:rPr sz="3300"/>
              <a:t>Body Level One</a:t>
            </a:r>
          </a:p>
          <a:p>
            <a:pPr lvl="1">
              <a:defRPr sz="1800"/>
            </a:pPr>
            <a:r>
              <a:rPr sz="3300"/>
              <a:t>Body Level Two</a:t>
            </a:r>
          </a:p>
          <a:p>
            <a:pPr lvl="2">
              <a:defRPr sz="1800"/>
            </a:pPr>
            <a:r>
              <a:rPr sz="3300"/>
              <a:t>Body Level Three</a:t>
            </a:r>
          </a:p>
          <a:p>
            <a:pPr lvl="3">
              <a:defRPr sz="1800"/>
            </a:pPr>
            <a:r>
              <a:rPr sz="3300"/>
              <a:t>Body Level Four</a:t>
            </a:r>
          </a:p>
          <a:p>
            <a:pPr lvl="4">
              <a:defRPr sz="1800"/>
            </a:pPr>
            <a:r>
              <a:rPr sz="33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xfrm>
            <a:off x="952384" y="9821"/>
            <a:ext cx="11098446" cy="3029352"/>
          </a:xfrm>
          <a:prstGeom prst="rect">
            <a:avLst/>
          </a:prstGeom>
        </p:spPr>
        <p:txBody>
          <a:bodyPr/>
          <a:lstStyle/>
          <a:p>
            <a:pPr lvl="0">
              <a:defRPr sz="1800"/>
            </a:pPr>
            <a:r>
              <a:rPr sz="8000"/>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8000"/>
              <a:t>Title Text</a:t>
            </a:r>
          </a:p>
        </p:txBody>
      </p:sp>
      <p:sp>
        <p:nvSpPr>
          <p:cNvPr id="19" name="Shape 19"/>
          <p:cNvSpPr>
            <a:spLocks noGrp="1"/>
          </p:cNvSpPr>
          <p:nvPr>
            <p:ph type="body" idx="1"/>
          </p:nvPr>
        </p:nvSpPr>
        <p:spPr>
          <a:prstGeom prst="rect">
            <a:avLst/>
          </a:prstGeom>
        </p:spPr>
        <p:txBody>
          <a:bodyPr/>
          <a:lstStyle/>
          <a:p>
            <a:pPr lvl="0">
              <a:defRPr sz="1800"/>
            </a:pPr>
            <a:r>
              <a:rPr sz="3700"/>
              <a:t>Body Level One</a:t>
            </a:r>
          </a:p>
          <a:p>
            <a:pPr lvl="1">
              <a:defRPr sz="1800"/>
            </a:pPr>
            <a:r>
              <a:rPr sz="3700"/>
              <a:t>Body Level Two</a:t>
            </a:r>
          </a:p>
          <a:p>
            <a:pPr lvl="2">
              <a:defRPr sz="1800"/>
            </a:pPr>
            <a:r>
              <a:rPr sz="3700"/>
              <a:t>Body Level Three</a:t>
            </a:r>
          </a:p>
          <a:p>
            <a:pPr lvl="3">
              <a:defRPr sz="1800"/>
            </a:pPr>
            <a:r>
              <a:rPr sz="3700"/>
              <a:t>Body Level Four</a:t>
            </a:r>
          </a:p>
          <a:p>
            <a:pPr lvl="4">
              <a:defRPr sz="1800"/>
            </a:pPr>
            <a:r>
              <a:rPr sz="3700"/>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8000"/>
              <a:t>Title Text</a:t>
            </a:r>
          </a:p>
        </p:txBody>
      </p:sp>
      <p:sp>
        <p:nvSpPr>
          <p:cNvPr id="22" name="Shape 22"/>
          <p:cNvSpPr>
            <a:spLocks noGrp="1"/>
          </p:cNvSpPr>
          <p:nvPr>
            <p:ph type="body" idx="1"/>
          </p:nvPr>
        </p:nvSpPr>
        <p:spPr>
          <a:xfrm>
            <a:off x="952384" y="2604348"/>
            <a:ext cx="5333349" cy="6288546"/>
          </a:xfrm>
          <a:prstGeom prst="rect">
            <a:avLst/>
          </a:prstGeom>
        </p:spPr>
        <p:txBody>
          <a:bodyPr/>
          <a:lstStyle>
            <a:lvl1pPr marL="342903" indent="-342903">
              <a:spcBef>
                <a:spcPts val="3200"/>
              </a:spcBef>
              <a:defRPr sz="2900"/>
            </a:lvl1pPr>
            <a:lvl2pPr marL="685805" indent="-342903">
              <a:spcBef>
                <a:spcPts val="3200"/>
              </a:spcBef>
              <a:defRPr sz="2900"/>
            </a:lvl2pPr>
            <a:lvl3pPr marL="1028708" indent="-342903">
              <a:spcBef>
                <a:spcPts val="3200"/>
              </a:spcBef>
              <a:defRPr sz="2900"/>
            </a:lvl3pPr>
            <a:lvl4pPr marL="1371612" indent="-342903">
              <a:spcBef>
                <a:spcPts val="3200"/>
              </a:spcBef>
              <a:defRPr sz="2900"/>
            </a:lvl4pPr>
            <a:lvl5pPr marL="1714514" indent="-342903">
              <a:spcBef>
                <a:spcPts val="3200"/>
              </a:spcBef>
              <a:defRPr sz="2900"/>
            </a:lvl5pPr>
          </a:lstStyle>
          <a:p>
            <a:pPr lvl="0">
              <a:defRPr sz="1800"/>
            </a:pPr>
            <a:r>
              <a:rPr sz="2900"/>
              <a:t>Body Level One</a:t>
            </a:r>
          </a:p>
          <a:p>
            <a:pPr lvl="1">
              <a:defRPr sz="1800"/>
            </a:pPr>
            <a:r>
              <a:rPr sz="2900"/>
              <a:t>Body Level Two</a:t>
            </a:r>
          </a:p>
          <a:p>
            <a:pPr lvl="2">
              <a:defRPr sz="1800"/>
            </a:pPr>
            <a:r>
              <a:rPr sz="2900"/>
              <a:t>Body Level Three</a:t>
            </a:r>
          </a:p>
          <a:p>
            <a:pPr lvl="3">
              <a:defRPr sz="1800"/>
            </a:pPr>
            <a:r>
              <a:rPr sz="2900"/>
              <a:t>Body Level Four</a:t>
            </a:r>
          </a:p>
          <a:p>
            <a:pPr lvl="4">
              <a:defRPr sz="1800"/>
            </a:pPr>
            <a:r>
              <a:rPr sz="2900"/>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384" y="1270414"/>
            <a:ext cx="11098446" cy="7215949"/>
          </a:xfrm>
          <a:prstGeom prst="rect">
            <a:avLst/>
          </a:prstGeom>
        </p:spPr>
        <p:txBody>
          <a:bodyPr/>
          <a:lstStyle/>
          <a:p>
            <a:pPr lvl="0">
              <a:defRPr sz="1800"/>
            </a:pPr>
            <a:r>
              <a:rPr sz="3700"/>
              <a:t>Body Level One</a:t>
            </a:r>
          </a:p>
          <a:p>
            <a:pPr lvl="1">
              <a:defRPr sz="1800"/>
            </a:pPr>
            <a:r>
              <a:rPr sz="3700"/>
              <a:t>Body Level Two</a:t>
            </a:r>
          </a:p>
          <a:p>
            <a:pPr lvl="2">
              <a:defRPr sz="1800"/>
            </a:pPr>
            <a:r>
              <a:rPr sz="3700"/>
              <a:t>Body Level Three</a:t>
            </a:r>
          </a:p>
          <a:p>
            <a:pPr lvl="3">
              <a:defRPr sz="1800"/>
            </a:pPr>
            <a:r>
              <a:rPr sz="3700"/>
              <a:t>Body Level Four</a:t>
            </a:r>
          </a:p>
          <a:p>
            <a:pPr lvl="4">
              <a:defRPr sz="1800"/>
            </a:pPr>
            <a:r>
              <a:rPr sz="3700"/>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384" y="444645"/>
            <a:ext cx="11098446" cy="215970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pPr>
            <a:r>
              <a:rPr sz="8000"/>
              <a:t>Title Text</a:t>
            </a:r>
          </a:p>
        </p:txBody>
      </p:sp>
      <p:sp>
        <p:nvSpPr>
          <p:cNvPr id="3" name="Shape 3"/>
          <p:cNvSpPr>
            <a:spLocks noGrp="1"/>
          </p:cNvSpPr>
          <p:nvPr>
            <p:ph type="body" idx="1"/>
          </p:nvPr>
        </p:nvSpPr>
        <p:spPr>
          <a:xfrm>
            <a:off x="952384" y="2604348"/>
            <a:ext cx="11098446" cy="6288546"/>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pPr>
            <a:r>
              <a:rPr sz="3700"/>
              <a:t>Body Level One</a:t>
            </a:r>
          </a:p>
          <a:p>
            <a:pPr lvl="1">
              <a:defRPr sz="1800"/>
            </a:pPr>
            <a:r>
              <a:rPr sz="3700"/>
              <a:t>Body Level Two</a:t>
            </a:r>
          </a:p>
          <a:p>
            <a:pPr lvl="2">
              <a:defRPr sz="1800"/>
            </a:pPr>
            <a:r>
              <a:rPr sz="3700"/>
              <a:t>Body Level Three</a:t>
            </a:r>
          </a:p>
          <a:p>
            <a:pPr lvl="3">
              <a:defRPr sz="1800"/>
            </a:pPr>
            <a:r>
              <a:rPr sz="3700"/>
              <a:t>Body Level Four</a:t>
            </a:r>
          </a:p>
          <a:p>
            <a:pPr lvl="4">
              <a:defRPr sz="1800"/>
            </a:pPr>
            <a:r>
              <a:rPr sz="37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algn="ctr" defTabSz="584205">
        <a:defRPr sz="8000">
          <a:latin typeface="Helvetica Light"/>
          <a:ea typeface="Helvetica Light"/>
          <a:cs typeface="Helvetica Light"/>
          <a:sym typeface="Helvetica Light"/>
        </a:defRPr>
      </a:lvl1pPr>
      <a:lvl2pPr algn="ctr" defTabSz="584205">
        <a:defRPr sz="8000">
          <a:latin typeface="Helvetica Light"/>
          <a:ea typeface="Helvetica Light"/>
          <a:cs typeface="Helvetica Light"/>
          <a:sym typeface="Helvetica Light"/>
        </a:defRPr>
      </a:lvl2pPr>
      <a:lvl3pPr algn="ctr" defTabSz="584205">
        <a:defRPr sz="8000">
          <a:latin typeface="Helvetica Light"/>
          <a:ea typeface="Helvetica Light"/>
          <a:cs typeface="Helvetica Light"/>
          <a:sym typeface="Helvetica Light"/>
        </a:defRPr>
      </a:lvl3pPr>
      <a:lvl4pPr algn="ctr" defTabSz="584205">
        <a:defRPr sz="8000">
          <a:latin typeface="Helvetica Light"/>
          <a:ea typeface="Helvetica Light"/>
          <a:cs typeface="Helvetica Light"/>
          <a:sym typeface="Helvetica Light"/>
        </a:defRPr>
      </a:lvl4pPr>
      <a:lvl5pPr algn="ctr" defTabSz="584205">
        <a:defRPr sz="8000">
          <a:latin typeface="Helvetica Light"/>
          <a:ea typeface="Helvetica Light"/>
          <a:cs typeface="Helvetica Light"/>
          <a:sym typeface="Helvetica Light"/>
        </a:defRPr>
      </a:lvl5pPr>
      <a:lvl6pPr algn="ctr" defTabSz="584205">
        <a:defRPr sz="8000">
          <a:latin typeface="Helvetica Light"/>
          <a:ea typeface="Helvetica Light"/>
          <a:cs typeface="Helvetica Light"/>
          <a:sym typeface="Helvetica Light"/>
        </a:defRPr>
      </a:lvl6pPr>
      <a:lvl7pPr algn="ctr" defTabSz="584205">
        <a:defRPr sz="8000">
          <a:latin typeface="Helvetica Light"/>
          <a:ea typeface="Helvetica Light"/>
          <a:cs typeface="Helvetica Light"/>
          <a:sym typeface="Helvetica Light"/>
        </a:defRPr>
      </a:lvl7pPr>
      <a:lvl8pPr algn="ctr" defTabSz="584205">
        <a:defRPr sz="8000">
          <a:latin typeface="Helvetica Light"/>
          <a:ea typeface="Helvetica Light"/>
          <a:cs typeface="Helvetica Light"/>
          <a:sym typeface="Helvetica Light"/>
        </a:defRPr>
      </a:lvl8pPr>
      <a:lvl9pPr algn="ctr" defTabSz="584205">
        <a:defRPr sz="8000">
          <a:latin typeface="Helvetica Light"/>
          <a:ea typeface="Helvetica Light"/>
          <a:cs typeface="Helvetica Light"/>
          <a:sym typeface="Helvetica Light"/>
        </a:defRPr>
      </a:lvl9pPr>
    </p:titleStyle>
    <p:bodyStyle>
      <a:lvl1pPr marL="444504" indent="-444504" defTabSz="584205">
        <a:spcBef>
          <a:spcPts val="4200"/>
        </a:spcBef>
        <a:buSzPct val="75000"/>
        <a:buChar char="•"/>
        <a:defRPr sz="3700">
          <a:latin typeface="Helvetica Light"/>
          <a:ea typeface="Helvetica Light"/>
          <a:cs typeface="Helvetica Light"/>
          <a:sym typeface="Helvetica Light"/>
        </a:defRPr>
      </a:lvl1pPr>
      <a:lvl2pPr marL="889007" indent="-444504" defTabSz="584205">
        <a:spcBef>
          <a:spcPts val="4200"/>
        </a:spcBef>
        <a:buSzPct val="75000"/>
        <a:buChar char="•"/>
        <a:defRPr sz="3700">
          <a:latin typeface="Helvetica Light"/>
          <a:ea typeface="Helvetica Light"/>
          <a:cs typeface="Helvetica Light"/>
          <a:sym typeface="Helvetica Light"/>
        </a:defRPr>
      </a:lvl2pPr>
      <a:lvl3pPr marL="1333511" indent="-444504" defTabSz="584205">
        <a:spcBef>
          <a:spcPts val="4200"/>
        </a:spcBef>
        <a:buSzPct val="75000"/>
        <a:buChar char="•"/>
        <a:defRPr sz="3700">
          <a:latin typeface="Helvetica Light"/>
          <a:ea typeface="Helvetica Light"/>
          <a:cs typeface="Helvetica Light"/>
          <a:sym typeface="Helvetica Light"/>
        </a:defRPr>
      </a:lvl3pPr>
      <a:lvl4pPr marL="1778015" indent="-444504" defTabSz="584205">
        <a:spcBef>
          <a:spcPts val="4200"/>
        </a:spcBef>
        <a:buSzPct val="75000"/>
        <a:buChar char="•"/>
        <a:defRPr sz="3700">
          <a:latin typeface="Helvetica Light"/>
          <a:ea typeface="Helvetica Light"/>
          <a:cs typeface="Helvetica Light"/>
          <a:sym typeface="Helvetica Light"/>
        </a:defRPr>
      </a:lvl4pPr>
      <a:lvl5pPr marL="2222519" indent="-444504" defTabSz="584205">
        <a:spcBef>
          <a:spcPts val="4200"/>
        </a:spcBef>
        <a:buSzPct val="75000"/>
        <a:buChar char="•"/>
        <a:defRPr sz="3700">
          <a:latin typeface="Helvetica Light"/>
          <a:ea typeface="Helvetica Light"/>
          <a:cs typeface="Helvetica Light"/>
          <a:sym typeface="Helvetica Light"/>
        </a:defRPr>
      </a:lvl5pPr>
      <a:lvl6pPr marL="2667021" indent="-444504" defTabSz="584205">
        <a:spcBef>
          <a:spcPts val="4200"/>
        </a:spcBef>
        <a:buSzPct val="75000"/>
        <a:buChar char="•"/>
        <a:defRPr sz="3700">
          <a:latin typeface="Helvetica Light"/>
          <a:ea typeface="Helvetica Light"/>
          <a:cs typeface="Helvetica Light"/>
          <a:sym typeface="Helvetica Light"/>
        </a:defRPr>
      </a:lvl6pPr>
      <a:lvl7pPr marL="3111526" indent="-444504" defTabSz="584205">
        <a:spcBef>
          <a:spcPts val="4200"/>
        </a:spcBef>
        <a:buSzPct val="75000"/>
        <a:buChar char="•"/>
        <a:defRPr sz="3700">
          <a:latin typeface="Helvetica Light"/>
          <a:ea typeface="Helvetica Light"/>
          <a:cs typeface="Helvetica Light"/>
          <a:sym typeface="Helvetica Light"/>
        </a:defRPr>
      </a:lvl7pPr>
      <a:lvl8pPr marL="3556030" indent="-444504" defTabSz="584205">
        <a:spcBef>
          <a:spcPts val="4200"/>
        </a:spcBef>
        <a:buSzPct val="75000"/>
        <a:buChar char="•"/>
        <a:defRPr sz="3700">
          <a:latin typeface="Helvetica Light"/>
          <a:ea typeface="Helvetica Light"/>
          <a:cs typeface="Helvetica Light"/>
          <a:sym typeface="Helvetica Light"/>
        </a:defRPr>
      </a:lvl8pPr>
      <a:lvl9pPr marL="4000532" indent="-444504" defTabSz="584205">
        <a:spcBef>
          <a:spcPts val="4200"/>
        </a:spcBef>
        <a:buSzPct val="75000"/>
        <a:buChar char="•"/>
        <a:defRPr sz="3700">
          <a:latin typeface="Helvetica Light"/>
          <a:ea typeface="Helvetica Light"/>
          <a:cs typeface="Helvetica Light"/>
          <a:sym typeface="Helvetica Light"/>
        </a:defRPr>
      </a:lvl9pPr>
    </p:bodyStyle>
    <p:otherStyle>
      <a:lvl1pPr algn="r" defTabSz="584205">
        <a:defRPr sz="1200">
          <a:solidFill>
            <a:schemeClr val="tx1"/>
          </a:solidFill>
          <a:latin typeface="+mn-lt"/>
          <a:ea typeface="+mn-ea"/>
          <a:cs typeface="+mn-cs"/>
          <a:sym typeface="Helvetica"/>
        </a:defRPr>
      </a:lvl1pPr>
      <a:lvl2pPr algn="r" defTabSz="584205">
        <a:defRPr sz="1200">
          <a:solidFill>
            <a:schemeClr val="tx1"/>
          </a:solidFill>
          <a:latin typeface="+mn-lt"/>
          <a:ea typeface="+mn-ea"/>
          <a:cs typeface="+mn-cs"/>
          <a:sym typeface="Helvetica"/>
        </a:defRPr>
      </a:lvl2pPr>
      <a:lvl3pPr algn="r" defTabSz="584205">
        <a:defRPr sz="1200">
          <a:solidFill>
            <a:schemeClr val="tx1"/>
          </a:solidFill>
          <a:latin typeface="+mn-lt"/>
          <a:ea typeface="+mn-ea"/>
          <a:cs typeface="+mn-cs"/>
          <a:sym typeface="Helvetica"/>
        </a:defRPr>
      </a:lvl3pPr>
      <a:lvl4pPr algn="r" defTabSz="584205">
        <a:defRPr sz="1200">
          <a:solidFill>
            <a:schemeClr val="tx1"/>
          </a:solidFill>
          <a:latin typeface="+mn-lt"/>
          <a:ea typeface="+mn-ea"/>
          <a:cs typeface="+mn-cs"/>
          <a:sym typeface="Helvetica"/>
        </a:defRPr>
      </a:lvl4pPr>
      <a:lvl5pPr algn="r" defTabSz="584205">
        <a:defRPr sz="1200">
          <a:solidFill>
            <a:schemeClr val="tx1"/>
          </a:solidFill>
          <a:latin typeface="+mn-lt"/>
          <a:ea typeface="+mn-ea"/>
          <a:cs typeface="+mn-cs"/>
          <a:sym typeface="Helvetica"/>
        </a:defRPr>
      </a:lvl5pPr>
      <a:lvl6pPr algn="r" defTabSz="584205">
        <a:defRPr sz="1200">
          <a:solidFill>
            <a:schemeClr val="tx1"/>
          </a:solidFill>
          <a:latin typeface="+mn-lt"/>
          <a:ea typeface="+mn-ea"/>
          <a:cs typeface="+mn-cs"/>
          <a:sym typeface="Helvetica"/>
        </a:defRPr>
      </a:lvl6pPr>
      <a:lvl7pPr algn="r" defTabSz="584205">
        <a:defRPr sz="1200">
          <a:solidFill>
            <a:schemeClr val="tx1"/>
          </a:solidFill>
          <a:latin typeface="+mn-lt"/>
          <a:ea typeface="+mn-ea"/>
          <a:cs typeface="+mn-cs"/>
          <a:sym typeface="Helvetica"/>
        </a:defRPr>
      </a:lvl7pPr>
      <a:lvl8pPr algn="r" defTabSz="584205">
        <a:defRPr sz="1200">
          <a:solidFill>
            <a:schemeClr val="tx1"/>
          </a:solidFill>
          <a:latin typeface="+mn-lt"/>
          <a:ea typeface="+mn-ea"/>
          <a:cs typeface="+mn-cs"/>
          <a:sym typeface="Helvetica"/>
        </a:defRPr>
      </a:lvl8pPr>
      <a:lvl9pPr algn="r" defTabSz="584205">
        <a:defRPr sz="1200">
          <a:solidFill>
            <a:schemeClr val="tx1"/>
          </a:solid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hyperlink" Target="https://www.eu-maths-in.eu/EUMATHSIN/" TargetMode="External"/><Relationship Id="rId1" Type="http://schemas.openxmlformats.org/officeDocument/2006/relationships/slideLayout" Target="../slideLayouts/slideLayout16.xml"/><Relationship Id="rId6" Type="http://schemas.openxmlformats.org/officeDocument/2006/relationships/image" Target="../media/image4.svg"/><Relationship Id="rId5" Type="http://schemas.openxmlformats.org/officeDocument/2006/relationships/image" Target="../media/image5.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p:nvPr/>
        </p:nvSpPr>
        <p:spPr>
          <a:xfrm>
            <a:off x="393542" y="1504693"/>
            <a:ext cx="3342437" cy="3290644"/>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l" defTabSz="914407">
              <a:spcBef>
                <a:spcPts val="1200"/>
              </a:spcBef>
              <a:buClr>
                <a:srgbClr val="66AF9E"/>
              </a:buClr>
              <a:buSzPct val="100000"/>
              <a:defRPr sz="1800"/>
            </a:pPr>
            <a:r>
              <a:rPr sz="2200" cap="all" spc="286" dirty="0">
                <a:solidFill>
                  <a:srgbClr val="66AF9E"/>
                </a:solidFill>
                <a:latin typeface="Franklin Gothic Book"/>
                <a:ea typeface="Franklin Gothic Book"/>
                <a:cs typeface="Franklin Gothic Book"/>
                <a:sym typeface="Franklin Gothic Book"/>
              </a:rPr>
              <a:t>Problem description</a:t>
            </a:r>
          </a:p>
          <a:p>
            <a:pPr algn="just">
              <a:spcBef>
                <a:spcPts val="2313"/>
              </a:spcBef>
              <a:buClr>
                <a:srgbClr val="81C191"/>
              </a:buClr>
            </a:pPr>
            <a:r>
              <a:rPr lang="en-US" altLang="es-ES" sz="1800" dirty="0">
                <a:solidFill>
                  <a:srgbClr val="897C57"/>
                </a:solidFill>
                <a:latin typeface="Franklin Gothic Book" panose="020B0503020102020204" pitchFamily="34" charset="0"/>
                <a:cs typeface="Calibri" panose="020F0502020204030204" pitchFamily="34" charset="0"/>
              </a:rPr>
              <a:t>Theoretical investigation to developing a clinical decision support system using machine learning based </a:t>
            </a:r>
            <a:r>
              <a:rPr lang="en-US" altLang="es-ES" sz="1800" dirty="0" smtClean="0">
                <a:solidFill>
                  <a:srgbClr val="897C57"/>
                </a:solidFill>
                <a:latin typeface="Franklin Gothic Book" panose="020B0503020102020204" pitchFamily="34" charset="0"/>
                <a:cs typeface="Calibri" panose="020F0502020204030204" pitchFamily="34" charset="0"/>
              </a:rPr>
              <a:t>algorithms</a:t>
            </a:r>
            <a:r>
              <a:rPr lang="hu-HU" altLang="es-ES" sz="1800" dirty="0">
                <a:solidFill>
                  <a:srgbClr val="897C57"/>
                </a:solidFill>
                <a:latin typeface="Franklin Gothic Book" panose="020B0503020102020204" pitchFamily="34" charset="0"/>
                <a:cs typeface="Calibri" panose="020F0502020204030204" pitchFamily="34" charset="0"/>
              </a:rPr>
              <a:t> </a:t>
            </a:r>
            <a:r>
              <a:rPr lang="hu-HU" altLang="es-ES" sz="1800" dirty="0" smtClean="0">
                <a:solidFill>
                  <a:srgbClr val="897C57"/>
                </a:solidFill>
                <a:latin typeface="Franklin Gothic Book" panose="020B0503020102020204" pitchFamily="34" charset="0"/>
                <a:cs typeface="Calibri" panose="020F0502020204030204" pitchFamily="34" charset="0"/>
              </a:rPr>
              <a:t>in </a:t>
            </a:r>
            <a:r>
              <a:rPr lang="hu-HU" altLang="es-ES" sz="1800" dirty="0" err="1" smtClean="0">
                <a:solidFill>
                  <a:srgbClr val="897C57"/>
                </a:solidFill>
                <a:latin typeface="Franklin Gothic Book" panose="020B0503020102020204" pitchFamily="34" charset="0"/>
                <a:cs typeface="Calibri" panose="020F0502020204030204" pitchFamily="34" charset="0"/>
              </a:rPr>
              <a:t>several</a:t>
            </a:r>
            <a:r>
              <a:rPr lang="hu-HU" altLang="es-ES" sz="1800" dirty="0" smtClean="0">
                <a:solidFill>
                  <a:srgbClr val="897C57"/>
                </a:solidFill>
                <a:latin typeface="Franklin Gothic Book" panose="020B0503020102020204" pitchFamily="34" charset="0"/>
                <a:cs typeface="Calibri" panose="020F0502020204030204" pitchFamily="34" charset="0"/>
              </a:rPr>
              <a:t> </a:t>
            </a:r>
            <a:r>
              <a:rPr lang="hu-HU" altLang="es-ES" sz="1800" dirty="0" err="1" smtClean="0">
                <a:solidFill>
                  <a:srgbClr val="897C57"/>
                </a:solidFill>
                <a:latin typeface="Franklin Gothic Book" panose="020B0503020102020204" pitchFamily="34" charset="0"/>
                <a:cs typeface="Calibri" panose="020F0502020204030204" pitchFamily="34" charset="0"/>
              </a:rPr>
              <a:t>fields</a:t>
            </a:r>
            <a:r>
              <a:rPr lang="hu-HU" altLang="es-ES" sz="1800" dirty="0" smtClean="0">
                <a:solidFill>
                  <a:srgbClr val="897C57"/>
                </a:solidFill>
                <a:latin typeface="Franklin Gothic Book" panose="020B0503020102020204" pitchFamily="34" charset="0"/>
                <a:cs typeface="Calibri" panose="020F0502020204030204" pitchFamily="34" charset="0"/>
              </a:rPr>
              <a:t>:</a:t>
            </a:r>
          </a:p>
          <a:p>
            <a:pPr marL="285750" indent="-285750" algn="just">
              <a:buClr>
                <a:srgbClr val="81C191"/>
              </a:buClr>
              <a:buFont typeface="Arial" panose="020B0604020202020204" pitchFamily="34" charset="0"/>
              <a:buChar char="•"/>
            </a:pPr>
            <a:r>
              <a:rPr lang="en-US" altLang="es-ES" sz="1800" dirty="0" smtClean="0">
                <a:solidFill>
                  <a:srgbClr val="897C57"/>
                </a:solidFill>
                <a:latin typeface="Franklin Gothic Book" panose="020B0503020102020204" pitchFamily="34" charset="0"/>
                <a:cs typeface="Calibri" panose="020F0502020204030204" pitchFamily="34" charset="0"/>
              </a:rPr>
              <a:t>Skin </a:t>
            </a:r>
            <a:r>
              <a:rPr lang="en-US" altLang="es-ES" sz="1800" dirty="0">
                <a:solidFill>
                  <a:srgbClr val="897C57"/>
                </a:solidFill>
                <a:latin typeface="Franklin Gothic Book" panose="020B0503020102020204" pitchFamily="34" charset="0"/>
                <a:cs typeface="Calibri" panose="020F0502020204030204" pitchFamily="34" charset="0"/>
              </a:rPr>
              <a:t>lesion detection </a:t>
            </a:r>
          </a:p>
          <a:p>
            <a:pPr marL="285750" indent="-285750" algn="just">
              <a:buClr>
                <a:srgbClr val="81C191"/>
              </a:buClr>
              <a:buFont typeface="Arial" panose="020B0604020202020204" pitchFamily="34" charset="0"/>
              <a:buChar char="•"/>
            </a:pPr>
            <a:r>
              <a:rPr lang="en-US" altLang="es-ES" sz="1800" dirty="0">
                <a:solidFill>
                  <a:srgbClr val="897C57"/>
                </a:solidFill>
                <a:latin typeface="Franklin Gothic Book" panose="020B0503020102020204" pitchFamily="34" charset="0"/>
                <a:cs typeface="Calibri" panose="020F0502020204030204" pitchFamily="34" charset="0"/>
              </a:rPr>
              <a:t>Retinal image analysis </a:t>
            </a:r>
          </a:p>
          <a:p>
            <a:pPr marL="285750" indent="-285750" algn="just">
              <a:buClr>
                <a:srgbClr val="81C191"/>
              </a:buClr>
              <a:buFont typeface="Arial" panose="020B0604020202020204" pitchFamily="34" charset="0"/>
              <a:buChar char="•"/>
            </a:pPr>
            <a:r>
              <a:rPr lang="en-US" altLang="es-ES" sz="1800" dirty="0">
                <a:solidFill>
                  <a:srgbClr val="897C57"/>
                </a:solidFill>
                <a:latin typeface="Franklin Gothic Book" panose="020B0503020102020204" pitchFamily="34" charset="0"/>
                <a:cs typeface="Calibri" panose="020F0502020204030204" pitchFamily="34" charset="0"/>
              </a:rPr>
              <a:t>Cytology</a:t>
            </a:r>
          </a:p>
        </p:txBody>
      </p:sp>
      <p:sp>
        <p:nvSpPr>
          <p:cNvPr id="53" name="Shape 53"/>
          <p:cNvSpPr/>
          <p:nvPr/>
        </p:nvSpPr>
        <p:spPr>
          <a:xfrm>
            <a:off x="405110" y="5829281"/>
            <a:ext cx="3342436" cy="2672526"/>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lgn="l" defTabSz="914407">
              <a:spcBef>
                <a:spcPts val="600"/>
              </a:spcBef>
              <a:buClr>
                <a:srgbClr val="66AF9E"/>
              </a:buClr>
              <a:buSzPct val="100000"/>
              <a:defRPr sz="1800"/>
            </a:pPr>
            <a:r>
              <a:rPr lang="es-ES" sz="2200" cap="all" spc="286" dirty="0" err="1">
                <a:solidFill>
                  <a:srgbClr val="66AF9E"/>
                </a:solidFill>
                <a:latin typeface="Franklin Gothic Book"/>
                <a:sym typeface="Franklin Gothic Book"/>
              </a:rPr>
              <a:t>ChallengeS</a:t>
            </a:r>
            <a:r>
              <a:rPr lang="es-ES" sz="2200" cap="all" spc="286" dirty="0">
                <a:solidFill>
                  <a:srgbClr val="66AF9E"/>
                </a:solidFill>
                <a:latin typeface="Franklin Gothic Book"/>
                <a:sym typeface="Franklin Gothic Book"/>
              </a:rPr>
              <a:t> </a:t>
            </a:r>
          </a:p>
          <a:p>
            <a:pPr algn="l" defTabSz="914407">
              <a:spcBef>
                <a:spcPts val="600"/>
              </a:spcBef>
              <a:buClr>
                <a:srgbClr val="66AF9E"/>
              </a:buClr>
              <a:buSzPct val="100000"/>
              <a:defRPr sz="1800"/>
            </a:pPr>
            <a:r>
              <a:rPr lang="es-ES" sz="2200" cap="all" spc="286" dirty="0">
                <a:solidFill>
                  <a:srgbClr val="66AF9E"/>
                </a:solidFill>
                <a:latin typeface="Franklin Gothic Book"/>
                <a:sym typeface="Franklin Gothic Book"/>
              </a:rPr>
              <a:t>and </a:t>
            </a:r>
            <a:r>
              <a:rPr lang="es-ES" sz="2200" cap="all" spc="286" dirty="0" err="1">
                <a:solidFill>
                  <a:srgbClr val="66AF9E"/>
                </a:solidFill>
                <a:latin typeface="Franklin Gothic Book"/>
                <a:sym typeface="Franklin Gothic Book"/>
              </a:rPr>
              <a:t>goals</a:t>
            </a:r>
            <a:endParaRPr lang="es-ES" sz="2200" cap="all" spc="286" dirty="0">
              <a:solidFill>
                <a:srgbClr val="66AF9E"/>
              </a:solidFill>
              <a:latin typeface="Franklin Gothic Book"/>
              <a:sym typeface="Franklin Gothic Book"/>
            </a:endParaRPr>
          </a:p>
          <a:p>
            <a:pPr algn="just">
              <a:spcBef>
                <a:spcPts val="1200"/>
              </a:spcBef>
            </a:pPr>
            <a:r>
              <a:rPr lang="en-US" altLang="es-ES" sz="1800" dirty="0">
                <a:solidFill>
                  <a:srgbClr val="887B56"/>
                </a:solidFill>
                <a:latin typeface="Franklin Gothic Book" panose="020B0503020102020204" pitchFamily="34" charset="0"/>
                <a:cs typeface="Calibri" panose="020F0502020204030204" pitchFamily="34" charset="0"/>
              </a:rPr>
              <a:t>The planed theoretical investigations are expected to lead to marketable results in clinical decision support/automatic screening systems</a:t>
            </a:r>
            <a:r>
              <a:rPr lang="en-US" altLang="es-ES" sz="1800" dirty="0" smtClean="0">
                <a:solidFill>
                  <a:srgbClr val="887B56"/>
                </a:solidFill>
                <a:latin typeface="Franklin Gothic Book" panose="020B0503020102020204" pitchFamily="34" charset="0"/>
                <a:cs typeface="Calibri" panose="020F0502020204030204" pitchFamily="34" charset="0"/>
              </a:rPr>
              <a:t>.</a:t>
            </a:r>
            <a:endParaRPr lang="en-US" altLang="es-ES" sz="1800" dirty="0">
              <a:solidFill>
                <a:srgbClr val="887B56"/>
              </a:solidFill>
              <a:latin typeface="Franklin Gothic Book" panose="020B0503020102020204" pitchFamily="34" charset="0"/>
              <a:cs typeface="Calibri" panose="020F0502020204030204" pitchFamily="34" charset="0"/>
            </a:endParaRPr>
          </a:p>
        </p:txBody>
      </p:sp>
      <p:sp>
        <p:nvSpPr>
          <p:cNvPr id="55" name="Shape 55"/>
          <p:cNvSpPr/>
          <p:nvPr/>
        </p:nvSpPr>
        <p:spPr>
          <a:xfrm>
            <a:off x="393542" y="1300520"/>
            <a:ext cx="12071535" cy="71814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r">
              <a:defRPr sz="1800"/>
            </a:pPr>
            <a:r>
              <a:rPr sz="2000" dirty="0">
                <a:solidFill>
                  <a:srgbClr val="887B56"/>
                </a:solidFill>
                <a:latin typeface="Franklin Gothic Book" panose="020B0503020102020204" pitchFamily="34" charset="0"/>
                <a:cs typeface="Calibri" panose="020F0502020204030204" pitchFamily="34" charset="0"/>
                <a:sym typeface="Franklin Gothic Book"/>
              </a:rPr>
              <a:t>PRODUCTIVE SECTOR:</a:t>
            </a:r>
            <a:r>
              <a:rPr lang="es-ES" sz="2000" dirty="0">
                <a:solidFill>
                  <a:srgbClr val="887B56"/>
                </a:solidFill>
                <a:latin typeface="Franklin Gothic Book" panose="020B0503020102020204" pitchFamily="34" charset="0"/>
                <a:cs typeface="Calibri" panose="020F0502020204030204" pitchFamily="34" charset="0"/>
                <a:sym typeface="Franklin Gothic Book"/>
              </a:rPr>
              <a:t> </a:t>
            </a:r>
            <a:r>
              <a:rPr lang="hu-HU" sz="2000" dirty="0" err="1" smtClean="0">
                <a:solidFill>
                  <a:srgbClr val="887B56"/>
                </a:solidFill>
                <a:latin typeface="Franklin Gothic Book" panose="020B0503020102020204" pitchFamily="34" charset="0"/>
                <a:cs typeface="Calibri" panose="020F0502020204030204" pitchFamily="34" charset="0"/>
                <a:sym typeface="Franklin Gothic Book"/>
              </a:rPr>
              <a:t>medical</a:t>
            </a:r>
            <a:r>
              <a:rPr lang="en-US" sz="2000" dirty="0" smtClean="0">
                <a:solidFill>
                  <a:srgbClr val="887B56"/>
                </a:solidFill>
                <a:latin typeface="Franklin Gothic Book" panose="020B0503020102020204" pitchFamily="34" charset="0"/>
                <a:cs typeface="Calibri" panose="020F0502020204030204" pitchFamily="34" charset="0"/>
                <a:sym typeface="Franklin Gothic Book"/>
              </a:rPr>
              <a:t> </a:t>
            </a:r>
            <a:r>
              <a:rPr lang="en-US" sz="2000" dirty="0">
                <a:solidFill>
                  <a:srgbClr val="887B56"/>
                </a:solidFill>
                <a:latin typeface="Franklin Gothic Book" panose="020B0503020102020204" pitchFamily="34" charset="0"/>
                <a:cs typeface="Calibri" panose="020F0502020204030204" pitchFamily="34" charset="0"/>
                <a:sym typeface="Franklin Gothic Book"/>
              </a:rPr>
              <a:t>sector</a:t>
            </a:r>
          </a:p>
          <a:p>
            <a:pPr lvl="0" algn="r">
              <a:defRPr sz="1800"/>
            </a:pPr>
            <a:endParaRPr lang="it-IT" sz="2000" dirty="0">
              <a:solidFill>
                <a:srgbClr val="897C57"/>
              </a:solidFill>
              <a:latin typeface="Calibri" panose="020F0502020204030204" pitchFamily="34" charset="0"/>
              <a:ea typeface="Franklin Gothic Book"/>
              <a:cs typeface="Calibri" panose="020F0502020204030204" pitchFamily="34" charset="0"/>
              <a:sym typeface="Franklin Gothic Book"/>
            </a:endParaRPr>
          </a:p>
        </p:txBody>
      </p:sp>
      <p:sp>
        <p:nvSpPr>
          <p:cNvPr id="5" name="CasellaDiTesto 4"/>
          <p:cNvSpPr txBox="1"/>
          <p:nvPr/>
        </p:nvSpPr>
        <p:spPr>
          <a:xfrm flipH="1">
            <a:off x="4456228" y="2461094"/>
            <a:ext cx="8008849" cy="301980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lnSpc>
                <a:spcPct val="120000"/>
              </a:lnSpc>
              <a:spcBef>
                <a:spcPts val="0"/>
              </a:spcBef>
              <a:buClr>
                <a:srgbClr val="897C57"/>
              </a:buClr>
              <a:defRPr sz="1800">
                <a:solidFill>
                  <a:srgbClr val="000000"/>
                </a:solidFill>
              </a:defRPr>
            </a:pPr>
            <a:r>
              <a:rPr lang="it-IT" sz="2200" dirty="0">
                <a:solidFill>
                  <a:srgbClr val="81C191"/>
                </a:solidFill>
                <a:latin typeface="Franklin Gothic Book" panose="020B0503020102020204" pitchFamily="34" charset="0"/>
                <a:cs typeface="Calibri" panose="020F0502020204030204" pitchFamily="34" charset="0"/>
              </a:rPr>
              <a:t>MATHEMATICAL AND COMPUTATIONAL METHODS</a:t>
            </a:r>
            <a:r>
              <a:rPr lang="it-IT" sz="2200" dirty="0">
                <a:solidFill>
                  <a:srgbClr val="81C191"/>
                </a:solidFill>
                <a:latin typeface="Franklin Gothic Book" panose="020B0503020102020204" pitchFamily="34" charset="0"/>
              </a:rPr>
              <a:t> </a:t>
            </a:r>
          </a:p>
          <a:p>
            <a:pPr algn="just" eaLnBrk="1" hangingPunct="1">
              <a:spcBef>
                <a:spcPts val="2313"/>
              </a:spcBef>
              <a:buClr>
                <a:srgbClr val="81C191"/>
              </a:buClr>
            </a:pPr>
            <a:r>
              <a:rPr lang="en-US" altLang="es-ES" sz="1800" dirty="0">
                <a:solidFill>
                  <a:srgbClr val="897C57"/>
                </a:solidFill>
                <a:latin typeface="Franklin Gothic Book" panose="020B0503020102020204" pitchFamily="34" charset="0"/>
                <a:cs typeface="Calibri" panose="020F0502020204030204" pitchFamily="34" charset="0"/>
              </a:rPr>
              <a:t>We will investigate a possibilities about how we can successfully improve the accuracy of CNNs if we could not extend the size of training image set.</a:t>
            </a:r>
          </a:p>
          <a:p>
            <a:pPr marL="285750" indent="-285750" algn="just" eaLnBrk="1" hangingPunct="1">
              <a:buClr>
                <a:srgbClr val="81C191"/>
              </a:buClr>
              <a:buFont typeface="Arial" panose="020B0604020202020204" pitchFamily="34" charset="0"/>
              <a:buChar char="•"/>
            </a:pPr>
            <a:r>
              <a:rPr lang="en-US" altLang="es-ES" sz="1800" dirty="0">
                <a:solidFill>
                  <a:srgbClr val="897C57"/>
                </a:solidFill>
                <a:latin typeface="Franklin Gothic Book" panose="020B0503020102020204" pitchFamily="34" charset="0"/>
                <a:cs typeface="Calibri" panose="020F0502020204030204" pitchFamily="34" charset="0"/>
              </a:rPr>
              <a:t>We investigate how we can create an ensemble of CNNs in order to outperform the accuracies of the individual ones.</a:t>
            </a:r>
          </a:p>
          <a:p>
            <a:pPr marL="285750" indent="-285750" algn="just" eaLnBrk="1" hangingPunct="1">
              <a:buClr>
                <a:srgbClr val="81C191"/>
              </a:buClr>
              <a:buFont typeface="Arial" panose="020B0604020202020204" pitchFamily="34" charset="0"/>
              <a:buChar char="•"/>
            </a:pPr>
            <a:r>
              <a:rPr lang="en-US" altLang="es-ES" sz="1800" dirty="0">
                <a:solidFill>
                  <a:srgbClr val="897C57"/>
                </a:solidFill>
                <a:latin typeface="Franklin Gothic Book" panose="020B0503020102020204" pitchFamily="34" charset="0"/>
                <a:cs typeface="Calibri" panose="020F0502020204030204" pitchFamily="34" charset="0"/>
              </a:rPr>
              <a:t>We work out the theoretical background of the fusion of CNNs in the training stage</a:t>
            </a:r>
          </a:p>
          <a:p>
            <a:pPr marL="285750" indent="-285750" algn="just" eaLnBrk="1" hangingPunct="1">
              <a:buClr>
                <a:srgbClr val="81C191"/>
              </a:buClr>
              <a:buFont typeface="Arial" panose="020B0604020202020204" pitchFamily="34" charset="0"/>
              <a:buChar char="•"/>
            </a:pPr>
            <a:r>
              <a:rPr lang="en-US" altLang="es-ES" sz="1800" dirty="0">
                <a:solidFill>
                  <a:srgbClr val="897C57"/>
                </a:solidFill>
                <a:latin typeface="Franklin Gothic Book" panose="020B0503020102020204" pitchFamily="34" charset="0"/>
                <a:cs typeface="Calibri" panose="020F0502020204030204" pitchFamily="34" charset="0"/>
              </a:rPr>
              <a:t>We examine the combination of the features extracted by CNNs and other conventional methods</a:t>
            </a:r>
          </a:p>
        </p:txBody>
      </p:sp>
      <p:sp>
        <p:nvSpPr>
          <p:cNvPr id="11" name="28 CuadroTexto">
            <a:extLst>
              <a:ext uri="{FF2B5EF4-FFF2-40B4-BE49-F238E27FC236}">
                <a16:creationId xmlns:a16="http://schemas.microsoft.com/office/drawing/2014/main" id="{5C0107E2-CC78-47E0-B0D4-E8E4C54C3CF6}"/>
              </a:ext>
            </a:extLst>
          </p:cNvPr>
          <p:cNvSpPr txBox="1">
            <a:spLocks noChangeArrowheads="1"/>
          </p:cNvSpPr>
          <p:nvPr/>
        </p:nvSpPr>
        <p:spPr bwMode="auto">
          <a:xfrm>
            <a:off x="405125" y="134797"/>
            <a:ext cx="1164717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r>
              <a:rPr lang="en-US" altLang="es-ES" sz="4400" dirty="0">
                <a:solidFill>
                  <a:srgbClr val="887B56"/>
                </a:solidFill>
                <a:cs typeface="Calibri" panose="020F0502020204030204" pitchFamily="34" charset="0"/>
              </a:rPr>
              <a:t>Application of neural nets and deep learning in clinical screening systems</a:t>
            </a:r>
          </a:p>
        </p:txBody>
      </p:sp>
      <p:pic>
        <p:nvPicPr>
          <p:cNvPr id="12" name="Kép 11" descr="C:\Users\acer\AppData\Local\Microsoft\Windows\INetCache\Content.Word\ISIC_0000009.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2362" y="5672346"/>
            <a:ext cx="3001063" cy="2157669"/>
          </a:xfrm>
          <a:prstGeom prst="rect">
            <a:avLst/>
          </a:prstGeom>
          <a:noFill/>
          <a:ln>
            <a:noFill/>
          </a:ln>
        </p:spPr>
      </p:pic>
      <p:pic>
        <p:nvPicPr>
          <p:cNvPr id="13" name="Picture 2" descr="ISIC_000002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26046" y="5633094"/>
            <a:ext cx="2996760" cy="2263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Kép 13" descr="C:\Users\acer\AppData\Local\Microsoft\Windows\INetCache\Content.Word\ISIC_0012217.jpg"/>
          <p:cNvPicPr/>
          <p:nvPr/>
        </p:nvPicPr>
        <p:blipFill rotWithShape="1">
          <a:blip r:embed="rId4" cstate="print">
            <a:extLst>
              <a:ext uri="{28A0092B-C50C-407E-A947-70E740481C1C}">
                <a14:useLocalDpi xmlns:a14="http://schemas.microsoft.com/office/drawing/2010/main" val="0"/>
              </a:ext>
            </a:extLst>
          </a:blip>
          <a:srcRect l="5891" r="5326"/>
          <a:stretch/>
        </p:blipFill>
        <p:spPr bwMode="auto">
          <a:xfrm>
            <a:off x="6874036" y="7298114"/>
            <a:ext cx="3001063" cy="2153862"/>
          </a:xfrm>
          <a:prstGeom prst="rect">
            <a:avLst/>
          </a:prstGeom>
          <a:noFill/>
          <a:ln>
            <a:noFill/>
          </a:ln>
          <a:extLst>
            <a:ext uri="{53640926-AAD7-44D8-BBD7-CCE9431645EC}">
              <a14:shadowObscured xmlns:a14="http://schemas.microsoft.com/office/drawing/2010/main"/>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F7E7F39C-D804-4CF4-9F39-08DC374D185A}"/>
              </a:ext>
            </a:extLst>
          </p:cNvPr>
          <p:cNvSpPr/>
          <p:nvPr/>
        </p:nvSpPr>
        <p:spPr>
          <a:xfrm>
            <a:off x="8942370" y="1843953"/>
            <a:ext cx="3251676" cy="5237942"/>
          </a:xfrm>
          <a:prstGeom prst="rect">
            <a:avLst/>
          </a:prstGeom>
          <a:pattFill prst="pct25">
            <a:fgClr>
              <a:srgbClr val="81C191"/>
            </a:fgClr>
            <a:bgClr>
              <a:schemeClr val="bg1"/>
            </a:bgClr>
          </a:pattFill>
          <a:ln w="25400" cap="flat">
            <a:noFill/>
            <a:prstDash val="solid"/>
            <a:bevel/>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s-ES" sz="3600" b="0" i="0" u="none" strike="noStrike" cap="none" spc="0" normalizeH="0" baseline="0">
              <a:ln>
                <a:noFill/>
              </a:ln>
              <a:solidFill>
                <a:srgbClr val="000000"/>
              </a:solidFill>
              <a:effectLst/>
              <a:uFillTx/>
              <a:latin typeface="+mj-lt"/>
              <a:ea typeface="+mj-ea"/>
              <a:cs typeface="+mj-cs"/>
              <a:sym typeface="Helvetica"/>
            </a:endParaRPr>
          </a:p>
        </p:txBody>
      </p:sp>
      <p:sp>
        <p:nvSpPr>
          <p:cNvPr id="59" name="Shape 59"/>
          <p:cNvSpPr/>
          <p:nvPr/>
        </p:nvSpPr>
        <p:spPr>
          <a:xfrm>
            <a:off x="8954801" y="3399140"/>
            <a:ext cx="3250816" cy="2503249"/>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325120" tIns="325120" rIns="325120" bIns="325120" numCol="1" anchor="ctr">
            <a:spAutoFit/>
          </a:bodyPr>
          <a:lstStyle/>
          <a:p>
            <a:pPr algn="r" defTabSz="914407">
              <a:defRPr sz="1800"/>
            </a:pPr>
            <a:r>
              <a:rPr lang="hu-HU" dirty="0" smtClean="0">
                <a:solidFill>
                  <a:srgbClr val="887B56"/>
                </a:solidFill>
                <a:latin typeface="Franklin Gothic Demi Cond"/>
                <a:ea typeface="Franklin Gothic Demi Cond"/>
                <a:cs typeface="Franklin Gothic Demi Cond"/>
                <a:sym typeface="Franklin Gothic Demi Cond"/>
              </a:rPr>
              <a:t>We </a:t>
            </a:r>
            <a:r>
              <a:rPr lang="hu-HU" dirty="0" err="1" smtClean="0">
                <a:solidFill>
                  <a:srgbClr val="887B56"/>
                </a:solidFill>
                <a:latin typeface="Franklin Gothic Demi Cond"/>
                <a:ea typeface="Franklin Gothic Demi Cond"/>
                <a:cs typeface="Franklin Gothic Demi Cond"/>
                <a:sym typeface="Franklin Gothic Demi Cond"/>
              </a:rPr>
              <a:t>have</a:t>
            </a:r>
            <a:r>
              <a:rPr lang="hu-HU" dirty="0" smtClean="0">
                <a:solidFill>
                  <a:srgbClr val="887B56"/>
                </a:solidFill>
                <a:latin typeface="Franklin Gothic Demi Cond"/>
                <a:ea typeface="Franklin Gothic Demi Cond"/>
                <a:cs typeface="Franklin Gothic Demi Cond"/>
                <a:sym typeface="Franklin Gothic Demi Cond"/>
              </a:rPr>
              <a:t> </a:t>
            </a:r>
            <a:r>
              <a:rPr lang="hu-HU" dirty="0" err="1" smtClean="0">
                <a:solidFill>
                  <a:srgbClr val="887B56"/>
                </a:solidFill>
                <a:latin typeface="Franklin Gothic Demi Cond"/>
                <a:ea typeface="Franklin Gothic Demi Cond"/>
                <a:cs typeface="Franklin Gothic Demi Cond"/>
                <a:sym typeface="Franklin Gothic Demi Cond"/>
              </a:rPr>
              <a:t>developed</a:t>
            </a:r>
            <a:r>
              <a:rPr lang="hu-HU" dirty="0" smtClean="0">
                <a:solidFill>
                  <a:srgbClr val="887B56"/>
                </a:solidFill>
                <a:latin typeface="Franklin Gothic Demi Cond"/>
                <a:ea typeface="Franklin Gothic Demi Cond"/>
                <a:cs typeface="Franklin Gothic Demi Cond"/>
                <a:sym typeface="Franklin Gothic Demi Cond"/>
              </a:rPr>
              <a:t> an </a:t>
            </a:r>
            <a:r>
              <a:rPr lang="hu-HU" dirty="0" err="1" smtClean="0">
                <a:solidFill>
                  <a:srgbClr val="887B56"/>
                </a:solidFill>
                <a:latin typeface="Franklin Gothic Demi Cond"/>
                <a:ea typeface="Franklin Gothic Demi Cond"/>
                <a:cs typeface="Franklin Gothic Demi Cond"/>
                <a:sym typeface="Franklin Gothic Demi Cond"/>
              </a:rPr>
              <a:t>automated</a:t>
            </a:r>
            <a:r>
              <a:rPr lang="hu-HU" dirty="0" smtClean="0">
                <a:solidFill>
                  <a:srgbClr val="887B56"/>
                </a:solidFill>
                <a:latin typeface="Franklin Gothic Demi Cond"/>
                <a:ea typeface="Franklin Gothic Demi Cond"/>
                <a:cs typeface="Franklin Gothic Demi Cond"/>
                <a:sym typeface="Franklin Gothic Demi Cond"/>
              </a:rPr>
              <a:t> </a:t>
            </a:r>
            <a:r>
              <a:rPr lang="hu-HU" dirty="0" err="1" smtClean="0">
                <a:solidFill>
                  <a:srgbClr val="887B56"/>
                </a:solidFill>
                <a:latin typeface="Franklin Gothic Demi Cond"/>
                <a:ea typeface="Franklin Gothic Demi Cond"/>
                <a:cs typeface="Franklin Gothic Demi Cond"/>
                <a:sym typeface="Franklin Gothic Demi Cond"/>
              </a:rPr>
              <a:t>screening</a:t>
            </a:r>
            <a:r>
              <a:rPr lang="hu-HU" dirty="0" smtClean="0">
                <a:solidFill>
                  <a:srgbClr val="887B56"/>
                </a:solidFill>
                <a:latin typeface="Franklin Gothic Demi Cond"/>
                <a:ea typeface="Franklin Gothic Demi Cond"/>
                <a:cs typeface="Franklin Gothic Demi Cond"/>
                <a:sym typeface="Franklin Gothic Demi Cond"/>
              </a:rPr>
              <a:t> </a:t>
            </a:r>
            <a:r>
              <a:rPr lang="hu-HU" dirty="0" err="1" smtClean="0">
                <a:solidFill>
                  <a:srgbClr val="887B56"/>
                </a:solidFill>
                <a:latin typeface="Franklin Gothic Demi Cond"/>
                <a:ea typeface="Franklin Gothic Demi Cond"/>
                <a:cs typeface="Franklin Gothic Demi Cond"/>
                <a:sym typeface="Franklin Gothic Demi Cond"/>
              </a:rPr>
              <a:t>system</a:t>
            </a:r>
            <a:r>
              <a:rPr lang="hu-HU" dirty="0" smtClean="0">
                <a:solidFill>
                  <a:srgbClr val="887B56"/>
                </a:solidFill>
                <a:latin typeface="Franklin Gothic Demi Cond"/>
                <a:ea typeface="Franklin Gothic Demi Cond"/>
                <a:cs typeface="Franklin Gothic Demi Cond"/>
                <a:sym typeface="Franklin Gothic Demi Cond"/>
              </a:rPr>
              <a:t> </a:t>
            </a:r>
            <a:r>
              <a:rPr lang="hu-HU" dirty="0" err="1" smtClean="0">
                <a:solidFill>
                  <a:srgbClr val="887B56"/>
                </a:solidFill>
                <a:latin typeface="Franklin Gothic Demi Cond"/>
                <a:ea typeface="Franklin Gothic Demi Cond"/>
                <a:cs typeface="Franklin Gothic Demi Cond"/>
                <a:sym typeface="Franklin Gothic Demi Cond"/>
              </a:rPr>
              <a:t>which</a:t>
            </a:r>
            <a:r>
              <a:rPr lang="hu-HU" dirty="0" smtClean="0">
                <a:solidFill>
                  <a:srgbClr val="887B56"/>
                </a:solidFill>
                <a:latin typeface="Franklin Gothic Demi Cond"/>
                <a:ea typeface="Franklin Gothic Demi Cond"/>
                <a:cs typeface="Franklin Gothic Demi Cond"/>
                <a:sym typeface="Franklin Gothic Demi Cond"/>
              </a:rPr>
              <a:t> is </a:t>
            </a:r>
            <a:r>
              <a:rPr lang="hu-HU" dirty="0" err="1" smtClean="0">
                <a:solidFill>
                  <a:srgbClr val="887B56"/>
                </a:solidFill>
                <a:latin typeface="Franklin Gothic Demi Cond"/>
                <a:ea typeface="Franklin Gothic Demi Cond"/>
                <a:cs typeface="Franklin Gothic Demi Cond"/>
                <a:sym typeface="Franklin Gothic Demi Cond"/>
              </a:rPr>
              <a:t>built</a:t>
            </a:r>
            <a:r>
              <a:rPr lang="hu-HU" dirty="0" smtClean="0">
                <a:solidFill>
                  <a:srgbClr val="887B56"/>
                </a:solidFill>
                <a:latin typeface="Franklin Gothic Demi Cond"/>
                <a:ea typeface="Franklin Gothic Demi Cond"/>
                <a:cs typeface="Franklin Gothic Demi Cond"/>
                <a:sym typeface="Franklin Gothic Demi Cond"/>
              </a:rPr>
              <a:t> </a:t>
            </a:r>
            <a:r>
              <a:rPr lang="hu-HU" dirty="0" err="1" smtClean="0">
                <a:solidFill>
                  <a:srgbClr val="887B56"/>
                </a:solidFill>
                <a:latin typeface="Franklin Gothic Demi Cond"/>
                <a:ea typeface="Franklin Gothic Demi Cond"/>
                <a:cs typeface="Franklin Gothic Demi Cond"/>
                <a:sym typeface="Franklin Gothic Demi Cond"/>
              </a:rPr>
              <a:t>into</a:t>
            </a:r>
            <a:r>
              <a:rPr lang="hu-HU" dirty="0" smtClean="0">
                <a:solidFill>
                  <a:srgbClr val="887B56"/>
                </a:solidFill>
                <a:latin typeface="Franklin Gothic Demi Cond"/>
                <a:ea typeface="Franklin Gothic Demi Cond"/>
                <a:cs typeface="Franklin Gothic Demi Cond"/>
                <a:sym typeface="Franklin Gothic Demi Cond"/>
              </a:rPr>
              <a:t> a </a:t>
            </a:r>
            <a:r>
              <a:rPr lang="hu-HU" sz="2400" dirty="0" smtClean="0">
                <a:solidFill>
                  <a:srgbClr val="887B56"/>
                </a:solidFill>
                <a:latin typeface="Franklin Gothic Demi Cond"/>
                <a:ea typeface="Franklin Gothic Demi Cond"/>
                <a:cs typeface="Franklin Gothic Demi Cond"/>
                <a:sym typeface="Franklin Gothic Demi Cond"/>
              </a:rPr>
              <a:t>mobile </a:t>
            </a:r>
            <a:r>
              <a:rPr lang="hu-HU" sz="2400" dirty="0" err="1" smtClean="0">
                <a:solidFill>
                  <a:srgbClr val="887B56"/>
                </a:solidFill>
                <a:latin typeface="Franklin Gothic Demi Cond"/>
                <a:ea typeface="Franklin Gothic Demi Cond"/>
                <a:cs typeface="Franklin Gothic Demi Cond"/>
                <a:sym typeface="Franklin Gothic Demi Cond"/>
              </a:rPr>
              <a:t>application</a:t>
            </a:r>
            <a:r>
              <a:rPr lang="hu-HU" dirty="0" smtClean="0">
                <a:solidFill>
                  <a:srgbClr val="887B56"/>
                </a:solidFill>
                <a:latin typeface="Franklin Gothic Demi Cond"/>
                <a:ea typeface="Franklin Gothic Demi Cond"/>
                <a:cs typeface="Franklin Gothic Demi Cond"/>
                <a:sym typeface="Franklin Gothic Demi Cond"/>
              </a:rPr>
              <a:t> </a:t>
            </a:r>
            <a:r>
              <a:rPr lang="hu-HU" dirty="0" err="1" smtClean="0">
                <a:solidFill>
                  <a:srgbClr val="887B56"/>
                </a:solidFill>
                <a:latin typeface="Franklin Gothic Demi Cond"/>
                <a:ea typeface="Franklin Gothic Demi Cond"/>
                <a:cs typeface="Franklin Gothic Demi Cond"/>
                <a:sym typeface="Franklin Gothic Demi Cond"/>
              </a:rPr>
              <a:t>to</a:t>
            </a:r>
            <a:r>
              <a:rPr lang="hu-HU" dirty="0" smtClean="0">
                <a:solidFill>
                  <a:srgbClr val="887B56"/>
                </a:solidFill>
                <a:latin typeface="Franklin Gothic Demi Cond"/>
                <a:ea typeface="Franklin Gothic Demi Cond"/>
                <a:cs typeface="Franklin Gothic Demi Cond"/>
                <a:sym typeface="Franklin Gothic Demi Cond"/>
              </a:rPr>
              <a:t> </a:t>
            </a:r>
            <a:r>
              <a:rPr lang="hu-HU" dirty="0" err="1" smtClean="0">
                <a:solidFill>
                  <a:srgbClr val="887B56"/>
                </a:solidFill>
                <a:latin typeface="Franklin Gothic Demi Cond"/>
                <a:ea typeface="Franklin Gothic Demi Cond"/>
                <a:cs typeface="Franklin Gothic Demi Cond"/>
                <a:sym typeface="Franklin Gothic Demi Cond"/>
              </a:rPr>
              <a:t>provide</a:t>
            </a:r>
            <a:r>
              <a:rPr lang="hu-HU" dirty="0" smtClean="0">
                <a:solidFill>
                  <a:srgbClr val="887B56"/>
                </a:solidFill>
                <a:latin typeface="Franklin Gothic Demi Cond"/>
                <a:ea typeface="Franklin Gothic Demi Cond"/>
                <a:cs typeface="Franklin Gothic Demi Cond"/>
                <a:sym typeface="Franklin Gothic Demi Cond"/>
              </a:rPr>
              <a:t> a </a:t>
            </a:r>
            <a:r>
              <a:rPr lang="hu-HU" dirty="0" err="1" smtClean="0">
                <a:solidFill>
                  <a:srgbClr val="887B56"/>
                </a:solidFill>
                <a:latin typeface="Franklin Gothic Demi Cond"/>
                <a:ea typeface="Franklin Gothic Demi Cond"/>
                <a:cs typeface="Franklin Gothic Demi Cond"/>
                <a:sym typeface="Franklin Gothic Demi Cond"/>
              </a:rPr>
              <a:t>self</a:t>
            </a:r>
            <a:r>
              <a:rPr lang="hu-HU" dirty="0" smtClean="0">
                <a:solidFill>
                  <a:srgbClr val="887B56"/>
                </a:solidFill>
                <a:latin typeface="Franklin Gothic Demi Cond"/>
                <a:ea typeface="Franklin Gothic Demi Cond"/>
                <a:cs typeface="Franklin Gothic Demi Cond"/>
                <a:sym typeface="Franklin Gothic Demi Cond"/>
              </a:rPr>
              <a:t> </a:t>
            </a:r>
            <a:r>
              <a:rPr lang="hu-HU" dirty="0" err="1" smtClean="0">
                <a:solidFill>
                  <a:srgbClr val="887B56"/>
                </a:solidFill>
                <a:latin typeface="Franklin Gothic Demi Cond"/>
                <a:ea typeface="Franklin Gothic Demi Cond"/>
                <a:cs typeface="Franklin Gothic Demi Cond"/>
                <a:sym typeface="Franklin Gothic Demi Cond"/>
              </a:rPr>
              <a:t>screening</a:t>
            </a:r>
            <a:r>
              <a:rPr lang="hu-HU" dirty="0" smtClean="0">
                <a:solidFill>
                  <a:srgbClr val="887B56"/>
                </a:solidFill>
                <a:latin typeface="Franklin Gothic Demi Cond"/>
                <a:ea typeface="Franklin Gothic Demi Cond"/>
                <a:cs typeface="Franklin Gothic Demi Cond"/>
                <a:sym typeface="Franklin Gothic Demi Cond"/>
              </a:rPr>
              <a:t> </a:t>
            </a:r>
            <a:r>
              <a:rPr lang="hu-HU" dirty="0" err="1" smtClean="0">
                <a:solidFill>
                  <a:srgbClr val="887B56"/>
                </a:solidFill>
                <a:latin typeface="Franklin Gothic Demi Cond"/>
                <a:ea typeface="Franklin Gothic Demi Cond"/>
                <a:cs typeface="Franklin Gothic Demi Cond"/>
                <a:sym typeface="Franklin Gothic Demi Cond"/>
              </a:rPr>
              <a:t>tool</a:t>
            </a:r>
            <a:r>
              <a:rPr lang="hu-HU" dirty="0" smtClean="0">
                <a:solidFill>
                  <a:srgbClr val="887B56"/>
                </a:solidFill>
                <a:latin typeface="Franklin Gothic Demi Cond"/>
                <a:ea typeface="Franklin Gothic Demi Cond"/>
                <a:cs typeface="Franklin Gothic Demi Cond"/>
                <a:sym typeface="Franklin Gothic Demi Cond"/>
              </a:rPr>
              <a:t> </a:t>
            </a:r>
            <a:r>
              <a:rPr lang="hu-HU" dirty="0" err="1" smtClean="0">
                <a:solidFill>
                  <a:srgbClr val="887B56"/>
                </a:solidFill>
                <a:latin typeface="Franklin Gothic Demi Cond"/>
                <a:ea typeface="Franklin Gothic Demi Cond"/>
                <a:cs typeface="Franklin Gothic Demi Cond"/>
                <a:sym typeface="Franklin Gothic Demi Cond"/>
              </a:rPr>
              <a:t>for</a:t>
            </a:r>
            <a:r>
              <a:rPr lang="hu-HU" dirty="0" smtClean="0">
                <a:solidFill>
                  <a:srgbClr val="887B56"/>
                </a:solidFill>
                <a:latin typeface="Franklin Gothic Demi Cond"/>
                <a:ea typeface="Franklin Gothic Demi Cond"/>
                <a:cs typeface="Franklin Gothic Demi Cond"/>
                <a:sym typeface="Franklin Gothic Demi Cond"/>
              </a:rPr>
              <a:t> </a:t>
            </a:r>
            <a:r>
              <a:rPr lang="hu-HU" dirty="0" err="1" smtClean="0">
                <a:solidFill>
                  <a:srgbClr val="887B56"/>
                </a:solidFill>
                <a:latin typeface="Franklin Gothic Demi Cond"/>
                <a:ea typeface="Franklin Gothic Demi Cond"/>
                <a:cs typeface="Franklin Gothic Demi Cond"/>
                <a:sym typeface="Franklin Gothic Demi Cond"/>
              </a:rPr>
              <a:t>the</a:t>
            </a:r>
            <a:r>
              <a:rPr lang="hu-HU" dirty="0" smtClean="0">
                <a:solidFill>
                  <a:srgbClr val="887B56"/>
                </a:solidFill>
                <a:latin typeface="Franklin Gothic Demi Cond"/>
                <a:ea typeface="Franklin Gothic Demi Cond"/>
                <a:cs typeface="Franklin Gothic Demi Cond"/>
                <a:sym typeface="Franklin Gothic Demi Cond"/>
              </a:rPr>
              <a:t> </a:t>
            </a:r>
            <a:r>
              <a:rPr lang="hu-HU" dirty="0" err="1" smtClean="0">
                <a:solidFill>
                  <a:srgbClr val="887B56"/>
                </a:solidFill>
                <a:latin typeface="Franklin Gothic Demi Cond"/>
                <a:ea typeface="Franklin Gothic Demi Cond"/>
                <a:cs typeface="Franklin Gothic Demi Cond"/>
                <a:sym typeface="Franklin Gothic Demi Cond"/>
              </a:rPr>
              <a:t>users</a:t>
            </a:r>
            <a:r>
              <a:rPr lang="hu-HU" dirty="0" smtClean="0">
                <a:solidFill>
                  <a:srgbClr val="887B56"/>
                </a:solidFill>
                <a:latin typeface="Franklin Gothic Demi Cond"/>
                <a:ea typeface="Franklin Gothic Demi Cond"/>
                <a:cs typeface="Franklin Gothic Demi Cond"/>
                <a:sym typeface="Franklin Gothic Demi Cond"/>
              </a:rPr>
              <a:t> in </a:t>
            </a:r>
            <a:r>
              <a:rPr lang="hu-HU" dirty="0" err="1" smtClean="0">
                <a:solidFill>
                  <a:srgbClr val="887B56"/>
                </a:solidFill>
                <a:latin typeface="Franklin Gothic Demi Cond"/>
                <a:ea typeface="Franklin Gothic Demi Cond"/>
                <a:cs typeface="Franklin Gothic Demi Cond"/>
                <a:sym typeface="Franklin Gothic Demi Cond"/>
              </a:rPr>
              <a:t>the</a:t>
            </a:r>
            <a:r>
              <a:rPr lang="hu-HU" dirty="0" smtClean="0">
                <a:solidFill>
                  <a:srgbClr val="887B56"/>
                </a:solidFill>
                <a:latin typeface="Franklin Gothic Demi Cond"/>
                <a:ea typeface="Franklin Gothic Demi Cond"/>
                <a:cs typeface="Franklin Gothic Demi Cond"/>
                <a:sym typeface="Franklin Gothic Demi Cond"/>
              </a:rPr>
              <a:t> </a:t>
            </a:r>
            <a:r>
              <a:rPr lang="hu-HU" dirty="0" err="1" smtClean="0">
                <a:solidFill>
                  <a:srgbClr val="887B56"/>
                </a:solidFill>
                <a:latin typeface="Franklin Gothic Demi Cond"/>
                <a:ea typeface="Franklin Gothic Demi Cond"/>
                <a:cs typeface="Franklin Gothic Demi Cond"/>
                <a:sym typeface="Franklin Gothic Demi Cond"/>
              </a:rPr>
              <a:t>world-wide</a:t>
            </a:r>
            <a:r>
              <a:rPr lang="hu-HU" dirty="0" smtClean="0">
                <a:solidFill>
                  <a:srgbClr val="887B56"/>
                </a:solidFill>
                <a:latin typeface="Franklin Gothic Demi Cond"/>
                <a:ea typeface="Franklin Gothic Demi Cond"/>
                <a:cs typeface="Franklin Gothic Demi Cond"/>
                <a:sym typeface="Franklin Gothic Demi Cond"/>
              </a:rPr>
              <a:t>.</a:t>
            </a:r>
            <a:endParaRPr sz="2200" dirty="0">
              <a:solidFill>
                <a:srgbClr val="887B56"/>
              </a:solidFill>
              <a:latin typeface="Franklin Gothic Demi Cond"/>
              <a:ea typeface="Franklin Gothic Demi Cond"/>
              <a:cs typeface="Franklin Gothic Demi Cond"/>
              <a:sym typeface="Franklin Gothic Demi Cond"/>
            </a:endParaRPr>
          </a:p>
        </p:txBody>
      </p:sp>
      <p:sp>
        <p:nvSpPr>
          <p:cNvPr id="61" name="Shape 61"/>
          <p:cNvSpPr/>
          <p:nvPr/>
        </p:nvSpPr>
        <p:spPr>
          <a:xfrm>
            <a:off x="1063699" y="2719703"/>
            <a:ext cx="7329546" cy="4508533"/>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rmAutofit fontScale="92500" lnSpcReduction="20000"/>
          </a:bodyPr>
          <a:lstStyle/>
          <a:p>
            <a:pPr algn="just" defTabSz="777246">
              <a:lnSpc>
                <a:spcPct val="135000"/>
              </a:lnSpc>
              <a:spcBef>
                <a:spcPts val="1001"/>
              </a:spcBef>
              <a:buClr>
                <a:srgbClr val="66AF9E"/>
              </a:buClr>
              <a:buSzPct val="100000"/>
              <a:buFont typeface="Arial"/>
              <a:buChar char="​"/>
              <a:defRPr sz="1800"/>
            </a:pPr>
            <a:r>
              <a:rPr lang="hu-HU" dirty="0" smtClean="0">
                <a:solidFill>
                  <a:srgbClr val="81C191"/>
                </a:solidFill>
                <a:latin typeface="Franklin Gothic Book"/>
                <a:ea typeface="Franklin Gothic Book"/>
                <a:cs typeface="Franklin Gothic Book"/>
                <a:sym typeface="Franklin Gothic Book"/>
              </a:rPr>
              <a:t>W</a:t>
            </a:r>
            <a:r>
              <a:rPr lang="en-US" dirty="0" smtClean="0">
                <a:solidFill>
                  <a:srgbClr val="81C191"/>
                </a:solidFill>
                <a:latin typeface="Franklin Gothic Book"/>
                <a:ea typeface="Franklin Gothic Book"/>
                <a:cs typeface="Franklin Gothic Book"/>
                <a:sym typeface="Franklin Gothic Book"/>
              </a:rPr>
              <a:t>e </a:t>
            </a:r>
            <a:r>
              <a:rPr lang="hu-HU" dirty="0" smtClean="0">
                <a:solidFill>
                  <a:srgbClr val="81C191"/>
                </a:solidFill>
                <a:latin typeface="Franklin Gothic Book"/>
                <a:ea typeface="Franklin Gothic Book"/>
                <a:cs typeface="Franklin Gothic Book"/>
                <a:sym typeface="Franklin Gothic Book"/>
              </a:rPr>
              <a:t>c</a:t>
            </a:r>
            <a:r>
              <a:rPr lang="en-US" dirty="0" err="1" smtClean="0">
                <a:solidFill>
                  <a:srgbClr val="81C191"/>
                </a:solidFill>
                <a:latin typeface="Franklin Gothic Book"/>
                <a:ea typeface="Franklin Gothic Book"/>
                <a:cs typeface="Franklin Gothic Book"/>
                <a:sym typeface="Franklin Gothic Book"/>
              </a:rPr>
              <a:t>reate</a:t>
            </a:r>
            <a:r>
              <a:rPr lang="hu-HU" dirty="0" smtClean="0">
                <a:solidFill>
                  <a:srgbClr val="81C191"/>
                </a:solidFill>
                <a:latin typeface="Franklin Gothic Book"/>
                <a:ea typeface="Franklin Gothic Book"/>
                <a:cs typeface="Franklin Gothic Book"/>
                <a:sym typeface="Franklin Gothic Book"/>
              </a:rPr>
              <a:t>d</a:t>
            </a:r>
            <a:r>
              <a:rPr lang="en-US" dirty="0" smtClean="0">
                <a:solidFill>
                  <a:srgbClr val="81C191"/>
                </a:solidFill>
                <a:latin typeface="Franklin Gothic Book"/>
                <a:ea typeface="Franklin Gothic Book"/>
                <a:cs typeface="Franklin Gothic Book"/>
                <a:sym typeface="Franklin Gothic Book"/>
              </a:rPr>
              <a:t> </a:t>
            </a:r>
            <a:r>
              <a:rPr lang="en-US" dirty="0">
                <a:solidFill>
                  <a:srgbClr val="81C191"/>
                </a:solidFill>
                <a:latin typeface="Franklin Gothic Book"/>
                <a:ea typeface="Franklin Gothic Book"/>
                <a:cs typeface="Franklin Gothic Book"/>
                <a:sym typeface="Franklin Gothic Book"/>
              </a:rPr>
              <a:t>an ensemble of deep convolutional neural networks to improve further their individual accuracies in the task of classifying </a:t>
            </a:r>
            <a:r>
              <a:rPr lang="en-US" dirty="0" err="1">
                <a:solidFill>
                  <a:srgbClr val="81C191"/>
                </a:solidFill>
                <a:latin typeface="Franklin Gothic Book"/>
                <a:ea typeface="Franklin Gothic Book"/>
                <a:cs typeface="Franklin Gothic Book"/>
                <a:sym typeface="Franklin Gothic Book"/>
              </a:rPr>
              <a:t>dermoscopy</a:t>
            </a:r>
            <a:r>
              <a:rPr lang="en-US" dirty="0">
                <a:solidFill>
                  <a:srgbClr val="81C191"/>
                </a:solidFill>
                <a:latin typeface="Franklin Gothic Book"/>
                <a:ea typeface="Franklin Gothic Book"/>
                <a:cs typeface="Franklin Gothic Book"/>
                <a:sym typeface="Franklin Gothic Book"/>
              </a:rPr>
              <a:t> images into the three classes melanoma, nevus, and seborrheic keratosis when we have no opportunity to train them on adequate number of annotated images. To achieve high classification accuracy, we fuse the outputs of the classification layers of four different deep neural network architectures. More specifically, we propose the aggregation of robust convolutional neural networks (CNNs) into one framework, where the final classification is achieved based on the weighted output of the member CNNs. For aggregation, we consider different fusion-based methods and select the best performing one for this problem. Our experimental results also prove that the creation of an ensemble of different neural networks is a meaningful approach, since each of the applied fusion strategies outperforms the individual networks regarding classification accuracy.</a:t>
            </a:r>
            <a:endParaRPr dirty="0">
              <a:solidFill>
                <a:srgbClr val="81C191"/>
              </a:solidFill>
              <a:uFill>
                <a:solidFill/>
              </a:uFill>
              <a:latin typeface="Franklin Gothic Book"/>
              <a:ea typeface="Franklin Gothic Book"/>
              <a:cs typeface="Franklin Gothic Book"/>
              <a:sym typeface="Franklin Gothic Book"/>
            </a:endParaRPr>
          </a:p>
        </p:txBody>
      </p:sp>
      <p:sp>
        <p:nvSpPr>
          <p:cNvPr id="65" name="Shape 65"/>
          <p:cNvSpPr/>
          <p:nvPr/>
        </p:nvSpPr>
        <p:spPr>
          <a:xfrm>
            <a:off x="1064561" y="8085926"/>
            <a:ext cx="10671708" cy="1"/>
          </a:xfrm>
          <a:prstGeom prst="line">
            <a:avLst/>
          </a:prstGeom>
          <a:ln w="12700">
            <a:solidFill>
              <a:srgbClr val="A6A6A6"/>
            </a:solidFill>
            <a:miter lim="400000"/>
          </a:ln>
        </p:spPr>
        <p:txBody>
          <a:bodyPr lIns="0" tIns="0" rIns="0" bIns="0"/>
          <a:lstStyle/>
          <a:p>
            <a:pPr algn="l" defTabSz="457204">
              <a:defRPr sz="1200"/>
            </a:pPr>
            <a:endParaRPr/>
          </a:p>
        </p:txBody>
      </p:sp>
      <p:sp>
        <p:nvSpPr>
          <p:cNvPr id="66" name="Shape 66"/>
          <p:cNvSpPr/>
          <p:nvPr/>
        </p:nvSpPr>
        <p:spPr>
          <a:xfrm>
            <a:off x="6620718" y="8085925"/>
            <a:ext cx="4" cy="1500108"/>
          </a:xfrm>
          <a:prstGeom prst="line">
            <a:avLst/>
          </a:prstGeom>
          <a:ln w="12700">
            <a:solidFill>
              <a:srgbClr val="A6A6A6"/>
            </a:solidFill>
            <a:miter lim="400000"/>
          </a:ln>
        </p:spPr>
        <p:txBody>
          <a:bodyPr lIns="0" tIns="0" rIns="0" bIns="0"/>
          <a:lstStyle/>
          <a:p>
            <a:pPr algn="l" defTabSz="457204">
              <a:defRPr sz="1200"/>
            </a:pPr>
            <a:endParaRPr/>
          </a:p>
        </p:txBody>
      </p:sp>
      <p:sp>
        <p:nvSpPr>
          <p:cNvPr id="67" name="Shape 67"/>
          <p:cNvSpPr/>
          <p:nvPr/>
        </p:nvSpPr>
        <p:spPr>
          <a:xfrm>
            <a:off x="1057600" y="9586032"/>
            <a:ext cx="10671708" cy="1"/>
          </a:xfrm>
          <a:prstGeom prst="line">
            <a:avLst/>
          </a:prstGeom>
          <a:ln w="12700">
            <a:solidFill>
              <a:srgbClr val="A6A6A6"/>
            </a:solidFill>
            <a:miter lim="400000"/>
          </a:ln>
        </p:spPr>
        <p:txBody>
          <a:bodyPr lIns="0" tIns="0" rIns="0" bIns="0"/>
          <a:lstStyle/>
          <a:p>
            <a:pPr algn="l" defTabSz="457204">
              <a:defRPr sz="1200"/>
            </a:pPr>
            <a:endParaRPr/>
          </a:p>
        </p:txBody>
      </p:sp>
      <p:sp>
        <p:nvSpPr>
          <p:cNvPr id="68" name="Shape 68"/>
          <p:cNvSpPr/>
          <p:nvPr/>
        </p:nvSpPr>
        <p:spPr>
          <a:xfrm>
            <a:off x="902724" y="9098141"/>
            <a:ext cx="5717994" cy="37959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a:defRPr sz="1600">
                <a:solidFill>
                  <a:srgbClr val="897C57"/>
                </a:solidFill>
                <a:latin typeface="Franklin Gothic Book"/>
                <a:ea typeface="Franklin Gothic Book"/>
                <a:cs typeface="Franklin Gothic Book"/>
                <a:sym typeface="Franklin Gothic Book"/>
              </a:defRPr>
            </a:lvl1pPr>
          </a:lstStyle>
          <a:p>
            <a:pPr algn="ctr" rtl="0" latinLnBrk="1" hangingPunct="0"/>
            <a:r>
              <a:rPr lang="hu-HU" sz="1800" dirty="0" smtClean="0">
                <a:solidFill>
                  <a:srgbClr val="887B56"/>
                </a:solidFill>
              </a:rPr>
              <a:t>University of Debrecen</a:t>
            </a:r>
            <a:endParaRPr lang="it-IT" sz="1800" dirty="0">
              <a:solidFill>
                <a:srgbClr val="887B56"/>
              </a:solidFill>
            </a:endParaRPr>
          </a:p>
        </p:txBody>
      </p:sp>
      <p:sp>
        <p:nvSpPr>
          <p:cNvPr id="69" name="Shape 69"/>
          <p:cNvSpPr/>
          <p:nvPr/>
        </p:nvSpPr>
        <p:spPr>
          <a:xfrm>
            <a:off x="6745350" y="8971142"/>
            <a:ext cx="4990919" cy="37959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r">
              <a:defRPr sz="1600">
                <a:solidFill>
                  <a:srgbClr val="897C57"/>
                </a:solidFill>
                <a:latin typeface="Franklin Gothic Book"/>
                <a:ea typeface="Franklin Gothic Book"/>
                <a:cs typeface="Franklin Gothic Book"/>
                <a:sym typeface="Franklin Gothic Book"/>
              </a:defRPr>
            </a:lvl1pPr>
          </a:lstStyle>
          <a:p>
            <a:pPr algn="ctr" rtl="0" latinLnBrk="1" hangingPunct="0"/>
            <a:r>
              <a:rPr lang="hu-HU" sz="1800" dirty="0" err="1" smtClean="0">
                <a:solidFill>
                  <a:srgbClr val="887B56"/>
                </a:solidFill>
              </a:rPr>
              <a:t>SightSpot</a:t>
            </a:r>
            <a:r>
              <a:rPr lang="hu-HU" sz="1800" dirty="0" smtClean="0">
                <a:solidFill>
                  <a:srgbClr val="887B56"/>
                </a:solidFill>
              </a:rPr>
              <a:t> Network Ltd.</a:t>
            </a:r>
            <a:endParaRPr lang="it-IT" sz="1800" dirty="0">
              <a:solidFill>
                <a:srgbClr val="887B56"/>
              </a:solidFill>
            </a:endParaRPr>
          </a:p>
        </p:txBody>
      </p:sp>
      <p:sp>
        <p:nvSpPr>
          <p:cNvPr id="2" name="Titolo 1"/>
          <p:cNvSpPr>
            <a:spLocks noGrp="1"/>
          </p:cNvSpPr>
          <p:nvPr>
            <p:ph type="title"/>
          </p:nvPr>
        </p:nvSpPr>
        <p:spPr>
          <a:xfrm>
            <a:off x="578735" y="1920386"/>
            <a:ext cx="6173390" cy="816121"/>
          </a:xfrm>
        </p:spPr>
        <p:txBody>
          <a:bodyPr/>
          <a:lstStyle/>
          <a:p>
            <a:r>
              <a:rPr lang="en-GB" sz="5500" dirty="0"/>
              <a:t>Results and Benefits</a:t>
            </a:r>
          </a:p>
        </p:txBody>
      </p:sp>
      <p:sp>
        <p:nvSpPr>
          <p:cNvPr id="22" name="28 CuadroTexto">
            <a:extLst>
              <a:ext uri="{FF2B5EF4-FFF2-40B4-BE49-F238E27FC236}">
                <a16:creationId xmlns:a16="http://schemas.microsoft.com/office/drawing/2014/main" id="{25FBAF51-BCD0-4726-9179-7C80BE04AE16}"/>
              </a:ext>
            </a:extLst>
          </p:cNvPr>
          <p:cNvSpPr txBox="1">
            <a:spLocks noChangeArrowheads="1"/>
          </p:cNvSpPr>
          <p:nvPr/>
        </p:nvSpPr>
        <p:spPr bwMode="auto">
          <a:xfrm>
            <a:off x="254650" y="134797"/>
            <a:ext cx="1274856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l"/>
            <a:r>
              <a:rPr lang="es-ES" altLang="es-ES" sz="4400" dirty="0">
                <a:solidFill>
                  <a:srgbClr val="887B56"/>
                </a:solidFill>
                <a:cs typeface="Calibri" panose="020F0502020204030204" pitchFamily="34" charset="0"/>
              </a:rPr>
              <a:t>CATCHY TITLE OF THE SUCCESS STORY</a:t>
            </a:r>
          </a:p>
        </p:txBody>
      </p:sp>
      <p:sp>
        <p:nvSpPr>
          <p:cNvPr id="26" name="Shape 51">
            <a:extLst>
              <a:ext uri="{FF2B5EF4-FFF2-40B4-BE49-F238E27FC236}">
                <a16:creationId xmlns:a16="http://schemas.microsoft.com/office/drawing/2014/main" id="{2691E9BA-43D9-4EC6-9319-70C6DE790C77}"/>
              </a:ext>
            </a:extLst>
          </p:cNvPr>
          <p:cNvSpPr/>
          <p:nvPr/>
        </p:nvSpPr>
        <p:spPr>
          <a:xfrm>
            <a:off x="254648" y="747870"/>
            <a:ext cx="12841163" cy="488532"/>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lvl="1" algn="l" defTabSz="914407">
              <a:lnSpc>
                <a:spcPct val="110000"/>
              </a:lnSpc>
              <a:buClr>
                <a:srgbClr val="66AF9E"/>
              </a:buClr>
              <a:buSzPct val="100000"/>
              <a:buFont typeface="Arial"/>
              <a:buChar char="​"/>
              <a:defRPr sz="1800"/>
            </a:pPr>
            <a:r>
              <a:rPr lang="en-US" sz="2400" i="1" dirty="0">
                <a:solidFill>
                  <a:srgbClr val="81C191"/>
                </a:solidFill>
                <a:latin typeface="Calibri" panose="020F0502020204030204" pitchFamily="34" charset="0"/>
                <a:ea typeface="Franklin Gothic Book"/>
                <a:cs typeface="Calibri" panose="020F0502020204030204" pitchFamily="34" charset="0"/>
                <a:sym typeface="Franklin Gothic Book"/>
              </a:rPr>
              <a:t>Include a subtitle of the problem if necessary</a:t>
            </a:r>
            <a:endParaRPr lang="en-GB" sz="2400" i="1" dirty="0">
              <a:solidFill>
                <a:srgbClr val="81C191"/>
              </a:solidFill>
              <a:latin typeface="Calibri" panose="020F0502020204030204" pitchFamily="34" charset="0"/>
              <a:ea typeface="Franklin Gothic Book"/>
              <a:cs typeface="Calibri" panose="020F0502020204030204" pitchFamily="34" charset="0"/>
              <a:sym typeface="Franklin Gothic Book"/>
            </a:endParaRPr>
          </a:p>
        </p:txBody>
      </p:sp>
      <p:pic>
        <p:nvPicPr>
          <p:cNvPr id="20" name="Gráfico 19" descr="Información">
            <a:hlinkClick r:id="rId2"/>
            <a:extLst>
              <a:ext uri="{FF2B5EF4-FFF2-40B4-BE49-F238E27FC236}">
                <a16:creationId xmlns:a16="http://schemas.microsoft.com/office/drawing/2014/main" id="{BA5646FC-6EA3-4188-BE16-AEFD8678E56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1500569" y="7200169"/>
            <a:ext cx="914400" cy="914400"/>
          </a:xfrm>
          <a:prstGeom prst="rect">
            <a:avLst/>
          </a:prstGeom>
        </p:spPr>
      </p:pic>
      <p:grpSp>
        <p:nvGrpSpPr>
          <p:cNvPr id="9" name="Grupo 8">
            <a:extLst>
              <a:ext uri="{FF2B5EF4-FFF2-40B4-BE49-F238E27FC236}">
                <a16:creationId xmlns:a16="http://schemas.microsoft.com/office/drawing/2014/main" id="{71933E35-744C-4B6B-BCA3-205D38122B5F}"/>
              </a:ext>
            </a:extLst>
          </p:cNvPr>
          <p:cNvGrpSpPr/>
          <p:nvPr/>
        </p:nvGrpSpPr>
        <p:grpSpPr>
          <a:xfrm>
            <a:off x="10568208" y="7076771"/>
            <a:ext cx="914400" cy="1204824"/>
            <a:chOff x="10568208" y="7076771"/>
            <a:chExt cx="914400" cy="1204824"/>
          </a:xfrm>
        </p:grpSpPr>
        <p:pic>
          <p:nvPicPr>
            <p:cNvPr id="7" name="Gráfico 6" descr="Engranajes">
              <a:extLst>
                <a:ext uri="{FF2B5EF4-FFF2-40B4-BE49-F238E27FC236}">
                  <a16:creationId xmlns:a16="http://schemas.microsoft.com/office/drawing/2014/main" id="{CA0E04A5-F883-479E-BA82-B020BC0E7D6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0568208" y="7187711"/>
              <a:ext cx="914400" cy="914400"/>
            </a:xfrm>
            <a:prstGeom prst="rect">
              <a:avLst/>
            </a:prstGeom>
          </p:spPr>
        </p:pic>
        <p:sp>
          <p:nvSpPr>
            <p:cNvPr id="8" name="CuadroTexto 7">
              <a:extLst>
                <a:ext uri="{FF2B5EF4-FFF2-40B4-BE49-F238E27FC236}">
                  <a16:creationId xmlns:a16="http://schemas.microsoft.com/office/drawing/2014/main" id="{CF3D42E4-0D28-49A1-89F9-52AAE5F8A749}"/>
                </a:ext>
              </a:extLst>
            </p:cNvPr>
            <p:cNvSpPr txBox="1"/>
            <p:nvPr/>
          </p:nvSpPr>
          <p:spPr>
            <a:xfrm rot="18234664">
              <a:off x="10317190" y="7374953"/>
              <a:ext cx="914400" cy="31803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es-ES" sz="1400" b="0" i="0" u="none" strike="noStrike" cap="none" spc="0" normalizeH="0" baseline="0" dirty="0">
                  <a:ln>
                    <a:noFill/>
                  </a:ln>
                  <a:solidFill>
                    <a:srgbClr val="887B42"/>
                  </a:solidFill>
                  <a:effectLst/>
                  <a:uFillTx/>
                  <a:latin typeface="+mj-lt"/>
                  <a:ea typeface="+mj-ea"/>
                  <a:cs typeface="+mj-cs"/>
                  <a:sym typeface="Helvetica"/>
                </a:rPr>
                <a:t>Digital</a:t>
              </a:r>
            </a:p>
          </p:txBody>
        </p:sp>
        <p:sp>
          <p:nvSpPr>
            <p:cNvPr id="24" name="CuadroTexto 23">
              <a:extLst>
                <a:ext uri="{FF2B5EF4-FFF2-40B4-BE49-F238E27FC236}">
                  <a16:creationId xmlns:a16="http://schemas.microsoft.com/office/drawing/2014/main" id="{47F4F8AD-E140-4463-88E8-99879AAD2237}"/>
                </a:ext>
              </a:extLst>
            </p:cNvPr>
            <p:cNvSpPr txBox="1"/>
            <p:nvPr/>
          </p:nvSpPr>
          <p:spPr>
            <a:xfrm rot="18234664">
              <a:off x="10780144" y="7665377"/>
              <a:ext cx="914400" cy="31803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es-ES" sz="1400" dirty="0">
                  <a:solidFill>
                    <a:srgbClr val="887B42"/>
                  </a:solidFill>
                </a:rPr>
                <a:t>Twin</a:t>
              </a:r>
              <a:endParaRPr kumimoji="0" lang="es-ES" sz="1400" b="0" i="0" u="none" strike="noStrike" cap="none" spc="0" normalizeH="0" baseline="0" dirty="0">
                <a:ln>
                  <a:noFill/>
                </a:ln>
                <a:solidFill>
                  <a:srgbClr val="887B42"/>
                </a:solidFill>
                <a:effectLst/>
                <a:uFillTx/>
                <a:latin typeface="+mj-lt"/>
                <a:ea typeface="+mj-ea"/>
                <a:cs typeface="+mj-cs"/>
                <a:sym typeface="Helvetica"/>
              </a:endParaRPr>
            </a:p>
          </p:txBody>
        </p:sp>
      </p:grpSp>
      <p:pic>
        <p:nvPicPr>
          <p:cNvPr id="30" name="Kép 29"/>
          <p:cNvPicPr>
            <a:picLocks noChangeAspect="1"/>
          </p:cNvPicPr>
          <p:nvPr/>
        </p:nvPicPr>
        <p:blipFill>
          <a:blip r:embed="rId7"/>
          <a:stretch>
            <a:fillRect/>
          </a:stretch>
        </p:blipFill>
        <p:spPr>
          <a:xfrm>
            <a:off x="2377800" y="8149227"/>
            <a:ext cx="2575259" cy="1011709"/>
          </a:xfrm>
          <a:prstGeom prst="rect">
            <a:avLst/>
          </a:prstGeom>
        </p:spPr>
      </p:pic>
      <p:pic>
        <p:nvPicPr>
          <p:cNvPr id="31" name="Picture 4" descr="http://sightspot.hu/images/headers/SightspotLogo_kicsi.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73470" y="8153062"/>
            <a:ext cx="2603089" cy="8640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outerShdw blurRad="38100" dist="25400" dir="5400000" rotWithShape="0">
            <a:srgbClr val="000000">
              <a:alpha val="5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1523</TotalTime>
  <Words>359</Words>
  <Application>Microsoft Office PowerPoint</Application>
  <PresentationFormat>Egyéni</PresentationFormat>
  <Paragraphs>24</Paragraphs>
  <Slides>2</Slides>
  <Notes>0</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2</vt:i4>
      </vt:variant>
    </vt:vector>
  </HeadingPairs>
  <TitlesOfParts>
    <vt:vector size="10" baseType="lpstr">
      <vt:lpstr>Arial</vt:lpstr>
      <vt:lpstr>Avenir Roman</vt:lpstr>
      <vt:lpstr>Calibri</vt:lpstr>
      <vt:lpstr>Franklin Gothic Book</vt:lpstr>
      <vt:lpstr>Franklin Gothic Demi Cond</vt:lpstr>
      <vt:lpstr>Helvetica</vt:lpstr>
      <vt:lpstr>Helvetica Light</vt:lpstr>
      <vt:lpstr>Default</vt:lpstr>
      <vt:lpstr>PowerPoint-bemutató</vt:lpstr>
      <vt:lpstr>Results and Benefits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SPORTELLO;math-in</dc:creator>
  <cp:lastModifiedBy>Melinda Krankovits</cp:lastModifiedBy>
  <cp:revision>63</cp:revision>
  <dcterms:modified xsi:type="dcterms:W3CDTF">2020-02-14T11:18:07Z</dcterms:modified>
</cp:coreProperties>
</file>